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58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nerSt Church" userId="6a1f725dfd3ff35c" providerId="LiveId" clId="{23AACB71-7B09-4D7A-B566-A7140E81D5F4}"/>
    <pc:docChg chg="modSld">
      <pc:chgData name="TannerSt Church" userId="6a1f725dfd3ff35c" providerId="LiveId" clId="{23AACB71-7B09-4D7A-B566-A7140E81D5F4}" dt="2025-04-13T14:35:47.829" v="1" actId="6549"/>
      <pc:docMkLst>
        <pc:docMk/>
      </pc:docMkLst>
      <pc:sldChg chg="modSp mod">
        <pc:chgData name="TannerSt Church" userId="6a1f725dfd3ff35c" providerId="LiveId" clId="{23AACB71-7B09-4D7A-B566-A7140E81D5F4}" dt="2025-04-13T14:35:40.552" v="0" actId="6549"/>
        <pc:sldMkLst>
          <pc:docMk/>
          <pc:sldMk cId="0" sldId="257"/>
        </pc:sldMkLst>
        <pc:spChg chg="mod">
          <ac:chgData name="TannerSt Church" userId="6a1f725dfd3ff35c" providerId="LiveId" clId="{23AACB71-7B09-4D7A-B566-A7140E81D5F4}" dt="2025-04-13T14:35:40.552" v="0" actId="6549"/>
          <ac:spMkLst>
            <pc:docMk/>
            <pc:sldMk cId="0" sldId="257"/>
            <ac:spMk id="61" creationId="{00000000-0000-0000-0000-000000000000}"/>
          </ac:spMkLst>
        </pc:spChg>
      </pc:sldChg>
      <pc:sldChg chg="modSp mod">
        <pc:chgData name="TannerSt Church" userId="6a1f725dfd3ff35c" providerId="LiveId" clId="{23AACB71-7B09-4D7A-B566-A7140E81D5F4}" dt="2025-04-13T14:35:47.829" v="1" actId="6549"/>
        <pc:sldMkLst>
          <pc:docMk/>
          <pc:sldMk cId="0" sldId="258"/>
        </pc:sldMkLst>
        <pc:spChg chg="mod">
          <ac:chgData name="TannerSt Church" userId="6a1f725dfd3ff35c" providerId="LiveId" clId="{23AACB71-7B09-4D7A-B566-A7140E81D5F4}" dt="2025-04-13T14:35:47.829" v="1" actId="6549"/>
          <ac:spMkLst>
            <pc:docMk/>
            <pc:sldMk cId="0" sldId="258"/>
            <ac:spMk id="6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algn="ctr" defTabSz="914400">
              <a:lnSpc>
                <a:spcPct val="90000"/>
              </a:lnSpc>
              <a:buNone/>
            </a:pPr>
            <a:r>
              <a:rPr lang="en-US" sz="60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Click to edit Master title style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rPr>
              <a:t>&lt;date/time&gt;</a:t>
            </a:r>
            <a:endParaRPr lang="en-US" sz="1200" b="0" u="none" strike="noStrik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n-US" sz="1400" b="0" u="none" strike="noStrike">
                <a:solidFill>
                  <a:srgbClr val="FFFFFF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u="none" strike="noStrike">
                <a:solidFill>
                  <a:srgbClr val="FFFFFF"/>
                </a:solidFill>
                <a:effectLst/>
                <a:uFillTx/>
                <a:latin typeface="Times New Roman"/>
              </a:rPr>
              <a:t>&lt;footer&gt;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C421939A-32DD-4D55-ABA4-7F0517708B01}" type="slidenum">
              <a: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rPr>
              <a:t>‹#›</a:t>
            </a:fld>
            <a:endParaRPr lang="en-US" sz="1200" b="0" u="none" strike="noStrik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8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Click to edit the outline text format</a:t>
            </a:r>
          </a:p>
          <a:p>
            <a:pPr marL="864000" lvl="1" indent="-324000">
              <a:lnSpc>
                <a:spcPct val="90000"/>
              </a:lnSpc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20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Second Outline Level</a:t>
            </a:r>
          </a:p>
          <a:p>
            <a:pPr marL="1296000" lvl="2" indent="-288000">
              <a:lnSpc>
                <a:spcPct val="90000"/>
              </a:lnSpc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18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Third Outline Level</a:t>
            </a:r>
          </a:p>
          <a:p>
            <a:pPr marL="1728000" lvl="3" indent="-216000">
              <a:lnSpc>
                <a:spcPct val="90000"/>
              </a:lnSpc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lang="en-US" sz="18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Fourth Outline Level</a:t>
            </a:r>
          </a:p>
          <a:p>
            <a:pPr marL="2160000" lvl="4" indent="-216000">
              <a:lnSpc>
                <a:spcPct val="9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Fifth Outline Level</a:t>
            </a:r>
          </a:p>
          <a:p>
            <a:pPr marL="2592000" lvl="5" indent="-216000">
              <a:lnSpc>
                <a:spcPct val="9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Sixth Outline Level</a:t>
            </a:r>
          </a:p>
          <a:p>
            <a:pPr marL="3024000" lvl="6" indent="-216000">
              <a:lnSpc>
                <a:spcPct val="90000"/>
              </a:lnSpc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lang="en-US" sz="20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Seventh Outline Level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ntent with Caption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32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Click to edit Master title style</a:t>
            </a: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en-US" sz="32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Click to edit Master text styles</a:t>
            </a: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8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Second level</a:t>
            </a: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4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Third level</a:t>
            </a: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0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Fourth level</a:t>
            </a: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0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Fifth level</a:t>
            </a: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1920" cy="38113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16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Click to edit Master text styles</a:t>
            </a:r>
          </a:p>
        </p:txBody>
      </p:sp>
      <p:sp>
        <p:nvSpPr>
          <p:cNvPr id="49" name="PlaceHolder 4"/>
          <p:cNvSpPr>
            <a:spLocks noGrp="1"/>
          </p:cNvSpPr>
          <p:nvPr>
            <p:ph type="dt" idx="28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rPr>
              <a:t>&lt;date/time&gt;</a:t>
            </a:r>
            <a:endParaRPr lang="en-US" sz="1200" b="0" u="none" strike="noStrik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50" name="PlaceHolder 5"/>
          <p:cNvSpPr>
            <a:spLocks noGrp="1"/>
          </p:cNvSpPr>
          <p:nvPr>
            <p:ph type="ftr" idx="29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n-US" sz="1400" b="0" u="none" strike="noStrike">
                <a:solidFill>
                  <a:srgbClr val="FFFFFF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u="none" strike="noStrike">
                <a:solidFill>
                  <a:srgbClr val="FFFFFF"/>
                </a:solidFill>
                <a:effectLst/>
                <a:uFillTx/>
                <a:latin typeface="Times New Roman"/>
              </a:rPr>
              <a:t>&lt;footer&gt;</a:t>
            </a:r>
          </a:p>
        </p:txBody>
      </p:sp>
      <p:sp>
        <p:nvSpPr>
          <p:cNvPr id="51" name="PlaceHolder 6"/>
          <p:cNvSpPr>
            <a:spLocks noGrp="1"/>
          </p:cNvSpPr>
          <p:nvPr>
            <p:ph type="sldNum" idx="30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89E59DC6-B051-4DF4-A481-1C47EDC37D66}" type="slidenum">
              <a: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rPr>
              <a:t>‹#›</a:t>
            </a:fld>
            <a:endParaRPr lang="en-US" sz="1200" b="0" u="none" strike="noStrik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icture with Caption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839880" y="457200"/>
            <a:ext cx="3931920" cy="15998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32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Click to edit Master title style</a:t>
            </a: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5183280" y="987480"/>
            <a:ext cx="6171840" cy="48733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indent="0" defTabSz="457200"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32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Click icon to add picture</a:t>
            </a: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839880" y="2057400"/>
            <a:ext cx="3931920" cy="381132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16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Click to edit Master text styles</a:t>
            </a:r>
          </a:p>
        </p:txBody>
      </p:sp>
      <p:sp>
        <p:nvSpPr>
          <p:cNvPr id="55" name="PlaceHolder 4"/>
          <p:cNvSpPr>
            <a:spLocks noGrp="1"/>
          </p:cNvSpPr>
          <p:nvPr>
            <p:ph type="dt" idx="3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rPr>
              <a:t>&lt;date/time&gt;</a:t>
            </a:r>
            <a:endParaRPr lang="en-US" sz="1200" b="0" u="none" strike="noStrik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56" name="PlaceHolder 5"/>
          <p:cNvSpPr>
            <a:spLocks noGrp="1"/>
          </p:cNvSpPr>
          <p:nvPr>
            <p:ph type="ftr" idx="3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n-US" sz="1400" b="0" u="none" strike="noStrike">
                <a:solidFill>
                  <a:srgbClr val="FFFFFF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u="none" strike="noStrike">
                <a:solidFill>
                  <a:srgbClr val="FFFFFF"/>
                </a:solidFill>
                <a:effectLst/>
                <a:uFillTx/>
                <a:latin typeface="Times New Roman"/>
              </a:rPr>
              <a:t>&lt;footer&gt;</a:t>
            </a:r>
          </a:p>
        </p:txBody>
      </p:sp>
      <p:sp>
        <p:nvSpPr>
          <p:cNvPr id="57" name="PlaceHolder 6"/>
          <p:cNvSpPr>
            <a:spLocks noGrp="1"/>
          </p:cNvSpPr>
          <p:nvPr>
            <p:ph type="sldNum" idx="3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C97F4BC7-46C4-48F4-8BF5-A446A68F87EB}" type="slidenum">
              <a: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rPr>
              <a:t>‹#›</a:t>
            </a:fld>
            <a:endParaRPr lang="en-US" sz="1200" b="0" u="none" strike="noStrik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44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Click to edit Master title style</a:t>
            </a: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vert="eaVert"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en-US" sz="28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Click to edit Master text styles</a:t>
            </a: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4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Second level</a:t>
            </a: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0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Third level</a:t>
            </a: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18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Fourth level</a:t>
            </a: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18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Fifth level</a:t>
            </a:r>
          </a:p>
        </p:txBody>
      </p:sp>
      <p:sp>
        <p:nvSpPr>
          <p:cNvPr id="7" name="PlaceHolder 3"/>
          <p:cNvSpPr>
            <a:spLocks noGrp="1"/>
          </p:cNvSpPr>
          <p:nvPr>
            <p:ph type="dt" idx="4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rPr>
              <a:t>&lt;date/time&gt;</a:t>
            </a:r>
            <a:endParaRPr lang="en-US" sz="1200" b="0" u="none" strike="noStrik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 type="ftr" idx="5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n-US" sz="1400" b="0" u="none" strike="noStrike">
                <a:solidFill>
                  <a:srgbClr val="FFFFFF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u="none" strike="noStrike">
                <a:solidFill>
                  <a:srgbClr val="FFFFFF"/>
                </a:solidFill>
                <a:effectLst/>
                <a:uFillTx/>
                <a:latin typeface="Times New Roman"/>
              </a:rPr>
              <a:t>&lt;footer&gt;</a:t>
            </a:r>
          </a:p>
        </p:txBody>
      </p:sp>
      <p:sp>
        <p:nvSpPr>
          <p:cNvPr id="9" name="PlaceHolder 5"/>
          <p:cNvSpPr>
            <a:spLocks noGrp="1"/>
          </p:cNvSpPr>
          <p:nvPr>
            <p:ph type="sldNum" idx="6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D28DDB4F-49A6-437C-81DB-932F1E4C5241}" type="slidenum">
              <a: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rPr>
              <a:t>‹#›</a:t>
            </a:fld>
            <a:endParaRPr lang="en-US" sz="1200" b="0" u="none" strike="noStrik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8724960" y="365040"/>
            <a:ext cx="2628720" cy="5811480"/>
          </a:xfrm>
          <a:prstGeom prst="rect">
            <a:avLst/>
          </a:prstGeom>
          <a:noFill/>
          <a:ln w="0">
            <a:noFill/>
          </a:ln>
        </p:spPr>
        <p:txBody>
          <a:bodyPr vert="eaVert" lIns="91440" tIns="45720" rIns="91440" bIns="45720" anchor="ctr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44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Click to edit Master title style</a:t>
            </a: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838080" y="365040"/>
            <a:ext cx="7733880" cy="5811480"/>
          </a:xfrm>
          <a:prstGeom prst="rect">
            <a:avLst/>
          </a:prstGeom>
          <a:noFill/>
          <a:ln w="0">
            <a:noFill/>
          </a:ln>
        </p:spPr>
        <p:txBody>
          <a:bodyPr vert="eaVert"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en-US" sz="28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Click to edit Master text styles</a:t>
            </a: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4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Second level</a:t>
            </a: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0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Third level</a:t>
            </a: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18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Fourth level</a:t>
            </a: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18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Fifth level</a:t>
            </a:r>
          </a:p>
        </p:txBody>
      </p:sp>
      <p:sp>
        <p:nvSpPr>
          <p:cNvPr id="12" name="PlaceHolder 3"/>
          <p:cNvSpPr>
            <a:spLocks noGrp="1"/>
          </p:cNvSpPr>
          <p:nvPr>
            <p:ph type="dt" idx="7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rPr>
              <a:t>&lt;date/time&gt;</a:t>
            </a:r>
            <a:endParaRPr lang="en-US" sz="1200" b="0" u="none" strike="noStrik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ftr" idx="8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n-US" sz="1400" b="0" u="none" strike="noStrike">
                <a:solidFill>
                  <a:srgbClr val="FFFFFF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u="none" strike="noStrike">
                <a:solidFill>
                  <a:srgbClr val="FFFFFF"/>
                </a:solidFill>
                <a:effectLst/>
                <a:uFillTx/>
                <a:latin typeface="Times New Roman"/>
              </a:rPr>
              <a:t>&lt;footer&gt;</a:t>
            </a:r>
          </a:p>
        </p:txBody>
      </p:sp>
      <p:sp>
        <p:nvSpPr>
          <p:cNvPr id="14" name="PlaceHolder 5"/>
          <p:cNvSpPr>
            <a:spLocks noGrp="1"/>
          </p:cNvSpPr>
          <p:nvPr>
            <p:ph type="sldNum" idx="9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2A262B23-037D-4C04-ACAC-0A9AD6B8CF7F}" type="slidenum">
              <a: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rPr>
              <a:t>‹#›</a:t>
            </a:fld>
            <a:endParaRPr lang="en-US" sz="1200" b="0" u="none" strike="noStrik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44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Click to edit Master title style</a:t>
            </a: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en-US" sz="28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Click to edit Master text styles</a:t>
            </a: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4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Second level</a:t>
            </a: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0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Third level</a:t>
            </a: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18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Fourth level</a:t>
            </a: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18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Fifth level</a:t>
            </a:r>
          </a:p>
        </p:txBody>
      </p:sp>
      <p:sp>
        <p:nvSpPr>
          <p:cNvPr id="17" name="PlaceHolder 3"/>
          <p:cNvSpPr>
            <a:spLocks noGrp="1"/>
          </p:cNvSpPr>
          <p:nvPr>
            <p:ph type="dt" idx="10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rPr>
              <a:t>&lt;date/time&gt;</a:t>
            </a:r>
            <a:endParaRPr lang="en-US" sz="1200" b="0" u="none" strike="noStrik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ftr" idx="11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n-US" sz="1400" b="0" u="none" strike="noStrike">
                <a:solidFill>
                  <a:srgbClr val="FFFFFF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u="none" strike="noStrike">
                <a:solidFill>
                  <a:srgbClr val="FFFFFF"/>
                </a:solidFill>
                <a:effectLst/>
                <a:uFillTx/>
                <a:latin typeface="Times New Roman"/>
              </a:rPr>
              <a:t>&lt;footer&gt;</a:t>
            </a:r>
          </a:p>
        </p:txBody>
      </p:sp>
      <p:sp>
        <p:nvSpPr>
          <p:cNvPr id="19" name="PlaceHolder 5"/>
          <p:cNvSpPr>
            <a:spLocks noGrp="1"/>
          </p:cNvSpPr>
          <p:nvPr>
            <p:ph type="sldNum" idx="12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0E0D852B-B613-4348-A586-9C739FC987A1}" type="slidenum">
              <a: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rPr>
              <a:t>‹#›</a:t>
            </a:fld>
            <a:endParaRPr lang="en-US" sz="1200" b="0" u="none" strike="noStrik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ection Header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831960" y="1709640"/>
            <a:ext cx="10515240" cy="2852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60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Click to edit Master title style</a:t>
            </a: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831960" y="4589640"/>
            <a:ext cx="10515240" cy="14997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4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rPr>
              <a:t>Click to edit Master text styles</a:t>
            </a:r>
            <a:endParaRPr lang="en-US" sz="2400" b="0" u="none" strike="noStrike">
              <a:solidFill>
                <a:schemeClr val="lt1"/>
              </a:solidFill>
              <a:effectLst/>
              <a:uFillTx/>
              <a:latin typeface="Calibri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 type="dt" idx="13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rPr>
              <a:t>&lt;date/time&gt;</a:t>
            </a:r>
            <a:endParaRPr lang="en-US" sz="1200" b="0" u="none" strike="noStrik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 type="ftr" idx="14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n-US" sz="1400" b="0" u="none" strike="noStrike">
                <a:solidFill>
                  <a:srgbClr val="FFFFFF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u="none" strike="noStrike">
                <a:solidFill>
                  <a:srgbClr val="FFFFFF"/>
                </a:solidFill>
                <a:effectLst/>
                <a:uFillTx/>
                <a:latin typeface="Times New Roman"/>
              </a:rPr>
              <a:t>&lt;footer&gt;</a:t>
            </a:r>
          </a:p>
        </p:txBody>
      </p:sp>
      <p:sp>
        <p:nvSpPr>
          <p:cNvPr id="24" name="PlaceHolder 5"/>
          <p:cNvSpPr>
            <a:spLocks noGrp="1"/>
          </p:cNvSpPr>
          <p:nvPr>
            <p:ph type="sldNum" idx="15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FD271DEC-A3B4-4DE7-9273-1594FE5B4DB2}" type="slidenum">
              <a: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rPr>
              <a:t>‹#›</a:t>
            </a:fld>
            <a:endParaRPr lang="en-US" sz="1200" b="0" u="none" strike="noStrik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44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Click to edit Master title style</a:t>
            </a: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en-US" sz="28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Click to edit Master text styles</a:t>
            </a: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4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Second level</a:t>
            </a: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0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Third level</a:t>
            </a: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18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Fourth level</a:t>
            </a: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18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Fifth level</a:t>
            </a: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6172200" y="1825560"/>
            <a:ext cx="5181120" cy="43509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en-US" sz="28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Click to edit Master text styles</a:t>
            </a: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4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Second level</a:t>
            </a: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0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Third level</a:t>
            </a: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18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Fourth level</a:t>
            </a: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18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Fifth level</a:t>
            </a:r>
          </a:p>
        </p:txBody>
      </p:sp>
      <p:sp>
        <p:nvSpPr>
          <p:cNvPr id="28" name="PlaceHolder 4"/>
          <p:cNvSpPr>
            <a:spLocks noGrp="1"/>
          </p:cNvSpPr>
          <p:nvPr>
            <p:ph type="dt" idx="16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rPr>
              <a:t>&lt;date/time&gt;</a:t>
            </a:r>
            <a:endParaRPr lang="en-US" sz="1200" b="0" u="none" strike="noStrik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9" name="PlaceHolder 5"/>
          <p:cNvSpPr>
            <a:spLocks noGrp="1"/>
          </p:cNvSpPr>
          <p:nvPr>
            <p:ph type="ftr" idx="17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n-US" sz="1400" b="0" u="none" strike="noStrike">
                <a:solidFill>
                  <a:srgbClr val="FFFFFF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u="none" strike="noStrike">
                <a:solidFill>
                  <a:srgbClr val="FFFFFF"/>
                </a:solidFill>
                <a:effectLst/>
                <a:uFillTx/>
                <a:latin typeface="Times New Roman"/>
              </a:rPr>
              <a:t>&lt;footer&gt;</a:t>
            </a:r>
          </a:p>
        </p:txBody>
      </p:sp>
      <p:sp>
        <p:nvSpPr>
          <p:cNvPr id="30" name="PlaceHolder 6"/>
          <p:cNvSpPr>
            <a:spLocks noGrp="1"/>
          </p:cNvSpPr>
          <p:nvPr>
            <p:ph type="sldNum" idx="18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40B294DD-BFE0-4F65-8D75-679BC7D22A03}" type="slidenum">
              <a: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rPr>
              <a:t>‹#›</a:t>
            </a:fld>
            <a:endParaRPr lang="en-US" sz="1200" b="0" u="none" strike="noStrik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mparison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8398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44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Click to edit Master title style</a:t>
            </a: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839880" y="1681200"/>
            <a:ext cx="5157360" cy="823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400" b="1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Click to edit Master text styles</a:t>
            </a:r>
            <a:endParaRPr lang="en-US" sz="2400" b="0" u="none" strike="noStrike">
              <a:solidFill>
                <a:schemeClr val="lt1"/>
              </a:solidFill>
              <a:effectLst/>
              <a:uFillTx/>
              <a:latin typeface="Calibri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839880" y="2505240"/>
            <a:ext cx="5157360" cy="3684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en-US" sz="28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Click to edit Master text styles</a:t>
            </a: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4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Second level</a:t>
            </a: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0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Third level</a:t>
            </a: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18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Fourth level</a:t>
            </a: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18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Fifth level</a:t>
            </a: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172200" y="1681200"/>
            <a:ext cx="5182920" cy="823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Autofit/>
          </a:bodyPr>
          <a:lstStyle/>
          <a:p>
            <a:pPr indent="0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2400" b="1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Click to edit Master text styles</a:t>
            </a:r>
            <a:endParaRPr lang="en-US" sz="2400" b="0" u="none" strike="noStrike">
              <a:solidFill>
                <a:schemeClr val="lt1"/>
              </a:solidFill>
              <a:effectLst/>
              <a:uFillTx/>
              <a:latin typeface="Calibri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172200" y="2505240"/>
            <a:ext cx="5182920" cy="36842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Autofit/>
          </a:bodyPr>
          <a:lstStyle/>
          <a:p>
            <a:pPr marL="228600" indent="-228600" defTabSz="914400">
              <a:lnSpc>
                <a:spcPct val="90000"/>
              </a:lnSpc>
              <a:spcBef>
                <a:spcPts val="1001"/>
              </a:spcBef>
              <a:buClr>
                <a:srgbClr val="FFFFFF"/>
              </a:buClr>
              <a:buFont typeface="Arial"/>
              <a:buChar char="•"/>
            </a:pPr>
            <a:r>
              <a:rPr lang="en-US" sz="28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Click to edit Master text styles</a:t>
            </a:r>
          </a:p>
          <a:p>
            <a:pPr marL="685800" lvl="1" indent="-228600" defTabSz="91440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4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Second level</a:t>
            </a:r>
          </a:p>
          <a:p>
            <a:pPr marL="1143000" lvl="2" indent="-228600" defTabSz="91440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20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Third level</a:t>
            </a:r>
          </a:p>
          <a:p>
            <a:pPr marL="1600200" lvl="3" indent="-228600" defTabSz="91440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18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Fourth level</a:t>
            </a:r>
          </a:p>
          <a:p>
            <a:pPr marL="2057400" lvl="4" indent="-228600" defTabSz="914400">
              <a:lnSpc>
                <a:spcPct val="90000"/>
              </a:lnSpc>
              <a:spcBef>
                <a:spcPts val="499"/>
              </a:spcBef>
              <a:buClr>
                <a:srgbClr val="FFFFFF"/>
              </a:buClr>
              <a:buFont typeface="Arial"/>
              <a:buChar char="•"/>
            </a:pPr>
            <a:r>
              <a:rPr lang="en-US" sz="18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Fifth level</a:t>
            </a:r>
          </a:p>
        </p:txBody>
      </p:sp>
      <p:sp>
        <p:nvSpPr>
          <p:cNvPr id="36" name="PlaceHolder 6"/>
          <p:cNvSpPr>
            <a:spLocks noGrp="1"/>
          </p:cNvSpPr>
          <p:nvPr>
            <p:ph type="dt" idx="19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rPr>
              <a:t>&lt;date/time&gt;</a:t>
            </a:r>
            <a:endParaRPr lang="en-US" sz="1200" b="0" u="none" strike="noStrik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ftr" idx="20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n-US" sz="1400" b="0" u="none" strike="noStrike">
                <a:solidFill>
                  <a:srgbClr val="FFFFFF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u="none" strike="noStrike">
                <a:solidFill>
                  <a:srgbClr val="FFFFFF"/>
                </a:solidFill>
                <a:effectLst/>
                <a:uFillTx/>
                <a:latin typeface="Times New Roman"/>
              </a:rPr>
              <a:t>&lt;footer&gt;</a:t>
            </a:r>
          </a:p>
        </p:txBody>
      </p:sp>
      <p:sp>
        <p:nvSpPr>
          <p:cNvPr id="38" name="PlaceHolder 8"/>
          <p:cNvSpPr>
            <a:spLocks noGrp="1"/>
          </p:cNvSpPr>
          <p:nvPr>
            <p:ph type="sldNum" idx="21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781FF63E-E474-430D-8940-CFC4CB140B7D}" type="slidenum">
              <a: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rPr>
              <a:t>‹#›</a:t>
            </a:fld>
            <a:endParaRPr lang="en-US" sz="1200" b="0" u="none" strike="noStrik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/>
          <a:p>
            <a:pPr indent="0" defTabSz="914400">
              <a:lnSpc>
                <a:spcPct val="90000"/>
              </a:lnSpc>
              <a:buNone/>
            </a:pPr>
            <a:r>
              <a:rPr lang="en-US" sz="44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Click to edit Master title style</a:t>
            </a:r>
          </a:p>
        </p:txBody>
      </p:sp>
      <p:sp>
        <p:nvSpPr>
          <p:cNvPr id="40" name="PlaceHolder 2"/>
          <p:cNvSpPr>
            <a:spLocks noGrp="1"/>
          </p:cNvSpPr>
          <p:nvPr>
            <p:ph type="dt" idx="22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rPr>
              <a:t>&lt;date/time&gt;</a:t>
            </a:r>
            <a:endParaRPr lang="en-US" sz="1200" b="0" u="none" strike="noStrik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ftr" idx="23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n-US" sz="1400" b="0" u="none" strike="noStrike">
                <a:solidFill>
                  <a:srgbClr val="FFFFFF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u="none" strike="noStrike">
                <a:solidFill>
                  <a:srgbClr val="FFFFFF"/>
                </a:solidFill>
                <a:effectLst/>
                <a:uFillTx/>
                <a:latin typeface="Times New Roman"/>
              </a:rPr>
              <a:t>&lt;footer&gt;</a:t>
            </a:r>
          </a:p>
        </p:txBody>
      </p:sp>
      <p:sp>
        <p:nvSpPr>
          <p:cNvPr id="42" name="PlaceHolder 4"/>
          <p:cNvSpPr>
            <a:spLocks noGrp="1"/>
          </p:cNvSpPr>
          <p:nvPr>
            <p:ph type="sldNum" idx="24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F8480E0E-AA9E-41BE-85DF-5BB6C86177C1}" type="slidenum">
              <a: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rPr>
              <a:t>‹#›</a:t>
            </a:fld>
            <a:endParaRPr lang="en-US" sz="1200" b="0" u="none" strike="noStrik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dt" idx="25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defTabSz="457200">
              <a:lnSpc>
                <a:spcPct val="100000"/>
              </a:lnSpc>
              <a:buNone/>
              <a:def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defTabSz="457200">
              <a:lnSpc>
                <a:spcPct val="100000"/>
              </a:lnSpc>
              <a:buNone/>
            </a:pPr>
            <a:r>
              <a: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rPr>
              <a:t>&lt;date/time&gt;</a:t>
            </a:r>
            <a:endParaRPr lang="en-US" sz="1200" b="0" u="none" strike="noStrik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ftr" idx="26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ctr">
              <a:buNone/>
              <a:defRPr lang="en-US" sz="1400" b="0" u="none" strike="noStrike">
                <a:solidFill>
                  <a:srgbClr val="FFFFFF"/>
                </a:solidFill>
                <a:effectLst/>
                <a:uFillTx/>
                <a:latin typeface="Times New Roman"/>
              </a:defRPr>
            </a:lvl1pPr>
          </a:lstStyle>
          <a:p>
            <a:pPr indent="0" algn="ctr">
              <a:buNone/>
            </a:pPr>
            <a:r>
              <a:rPr lang="en-US" sz="1400" b="0" u="none" strike="noStrike">
                <a:solidFill>
                  <a:srgbClr val="FFFFFF"/>
                </a:solidFill>
                <a:effectLst/>
                <a:uFillTx/>
                <a:latin typeface="Times New Roman"/>
              </a:rPr>
              <a:t>&lt;footer&gt;</a:t>
            </a:r>
          </a:p>
        </p:txBody>
      </p:sp>
      <p:sp>
        <p:nvSpPr>
          <p:cNvPr id="45" name="PlaceHolder 3"/>
          <p:cNvSpPr>
            <a:spLocks noGrp="1"/>
          </p:cNvSpPr>
          <p:nvPr>
            <p:ph type="sldNum" idx="27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>
            <a:noAutofit/>
          </a:bodyPr>
          <a:lstStyle>
            <a:lvl1pPr indent="0" algn="r" defTabSz="457200">
              <a:lnSpc>
                <a:spcPct val="100000"/>
              </a:lnSpc>
              <a:buNone/>
              <a:def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defRPr>
            </a:lvl1pPr>
          </a:lstStyle>
          <a:p>
            <a:pPr indent="0" algn="r" defTabSz="457200">
              <a:lnSpc>
                <a:spcPct val="100000"/>
              </a:lnSpc>
              <a:buNone/>
            </a:pPr>
            <a:fld id="{BC69D175-79AA-43C1-B705-2D2559B4912C}" type="slidenum">
              <a:rPr lang="en-US" sz="1200" b="0" u="none" strike="noStrike">
                <a:solidFill>
                  <a:schemeClr val="lt1">
                    <a:tint val="75000"/>
                  </a:schemeClr>
                </a:solidFill>
                <a:effectLst/>
                <a:uFillTx/>
                <a:latin typeface="Calibri"/>
              </a:rPr>
              <a:t>‹#›</a:t>
            </a:fld>
            <a:endParaRPr lang="en-US" sz="1200" b="0" u="none" strike="noStrik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 anchorCtr="1">
            <a:normAutofit/>
          </a:bodyPr>
          <a:lstStyle/>
          <a:p>
            <a:pPr indent="0">
              <a:buNone/>
            </a:pPr>
            <a:r>
              <a:rPr lang="en-US" sz="9600" b="1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Vulnerable</a:t>
            </a:r>
          </a:p>
        </p:txBody>
      </p:sp>
      <p:sp>
        <p:nvSpPr>
          <p:cNvPr id="59" name="PlaceHolder 2"/>
          <p:cNvSpPr>
            <a:spLocks noGrp="1"/>
          </p:cNvSpPr>
          <p:nvPr>
            <p:ph type="subTitle"/>
          </p:nvPr>
        </p:nvSpPr>
        <p:spPr>
          <a:xfrm>
            <a:off x="1523880" y="3510000"/>
            <a:ext cx="9143640" cy="165528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 anchorCtr="1">
            <a:normAutofit/>
          </a:bodyPr>
          <a:lstStyle/>
          <a:p>
            <a:pPr indent="0" algn="ctr" defTabSz="914400">
              <a:lnSpc>
                <a:spcPct val="90000"/>
              </a:lnSpc>
              <a:spcBef>
                <a:spcPts val="1001"/>
              </a:spcBef>
              <a:buNone/>
              <a:tabLst>
                <a:tab pos="0" algn="l"/>
              </a:tabLst>
            </a:pPr>
            <a:r>
              <a:rPr lang="en-US" sz="6000" b="0" u="none" strike="noStrike">
                <a:solidFill>
                  <a:srgbClr val="EA7500"/>
                </a:solidFill>
                <a:effectLst/>
                <a:uFillTx/>
                <a:latin typeface="Calibri"/>
              </a:rPr>
              <a:t>Nehemiah 9:19-23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 anchorCtr="1">
            <a:normAutofit/>
          </a:bodyPr>
          <a:lstStyle/>
          <a:p>
            <a:pPr indent="0" algn="ctr" defTabSz="914400">
              <a:lnSpc>
                <a:spcPct val="90000"/>
              </a:lnSpc>
              <a:buNone/>
            </a:pPr>
            <a:r>
              <a:rPr lang="en-US" sz="72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Fear Of Vulnerability</a:t>
            </a:r>
          </a:p>
        </p:txBody>
      </p:sp>
      <p:sp>
        <p:nvSpPr>
          <p:cNvPr id="61" name="PlaceHolder 2"/>
          <p:cNvSpPr>
            <a:spLocks noGrp="1"/>
          </p:cNvSpPr>
          <p:nvPr>
            <p:ph/>
          </p:nvPr>
        </p:nvSpPr>
        <p:spPr>
          <a:xfrm>
            <a:off x="838080" y="2057400"/>
            <a:ext cx="5181120" cy="44352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/>
          </a:bodyPr>
          <a:lstStyle/>
          <a:p>
            <a:pPr marL="228600" indent="0" defTabSz="914400">
              <a:lnSpc>
                <a:spcPct val="100000"/>
              </a:lnSpc>
              <a:spcBef>
                <a:spcPts val="7200"/>
              </a:spcBef>
            </a:pPr>
            <a:r>
              <a:rPr lang="en-US" sz="4000" b="0" u="none" strike="noStrike" dirty="0">
                <a:solidFill>
                  <a:schemeClr val="lt1"/>
                </a:solidFill>
                <a:effectLst/>
                <a:uFillTx/>
                <a:latin typeface="Calibri"/>
              </a:rPr>
              <a:t>Vulnerable In Canaan</a:t>
            </a:r>
          </a:p>
        </p:txBody>
      </p:sp>
      <p:sp>
        <p:nvSpPr>
          <p:cNvPr id="62" name="PlaceHolder 3"/>
          <p:cNvSpPr>
            <a:spLocks noGrp="1"/>
          </p:cNvSpPr>
          <p:nvPr>
            <p:ph/>
          </p:nvPr>
        </p:nvSpPr>
        <p:spPr>
          <a:xfrm>
            <a:off x="6172200" y="1825560"/>
            <a:ext cx="5181120" cy="46670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rmAutofit/>
          </a:bodyPr>
          <a:lstStyle/>
          <a:p>
            <a:pPr marL="228600" indent="0" algn="r" defTabSz="914400">
              <a:lnSpc>
                <a:spcPct val="100000"/>
              </a:lnSpc>
            </a:pPr>
            <a:r>
              <a:rPr lang="en-US" sz="3200" b="0" u="none" strike="noStrike">
                <a:solidFill>
                  <a:srgbClr val="FFBF00"/>
                </a:solidFill>
                <a:effectLst/>
                <a:uFillTx/>
                <a:latin typeface="Calibri"/>
              </a:rPr>
              <a:t>Joshua 5</a:t>
            </a:r>
          </a:p>
          <a:p>
            <a:pPr marL="228600" indent="0" algn="r" defTabSz="914400">
              <a:lnSpc>
                <a:spcPct val="100000"/>
              </a:lnSpc>
            </a:pPr>
            <a:r>
              <a:rPr lang="en-US" sz="3200" b="0" u="none" strike="noStrike">
                <a:solidFill>
                  <a:srgbClr val="FFBF00"/>
                </a:solidFill>
                <a:effectLst/>
                <a:uFillTx/>
                <a:latin typeface="Calibri"/>
              </a:rPr>
              <a:t>Genesis 34:25-29</a:t>
            </a:r>
          </a:p>
          <a:p>
            <a:pPr marL="228600" indent="0" algn="r" defTabSz="914400">
              <a:lnSpc>
                <a:spcPct val="100000"/>
              </a:lnSpc>
            </a:pPr>
            <a:r>
              <a:rPr lang="en-US" sz="3200" b="0" u="none" strike="noStrike">
                <a:solidFill>
                  <a:srgbClr val="FFBF00"/>
                </a:solidFill>
                <a:effectLst/>
                <a:uFillTx/>
                <a:latin typeface="Calibri"/>
              </a:rPr>
              <a:t>Numbers 13:30-33</a:t>
            </a:r>
          </a:p>
          <a:p>
            <a:pPr marL="228600" indent="0" algn="r" defTabSz="914400">
              <a:lnSpc>
                <a:spcPct val="100000"/>
              </a:lnSpc>
            </a:pPr>
            <a:r>
              <a:rPr lang="en-US" sz="3200" b="0" u="none" strike="noStrike">
                <a:solidFill>
                  <a:srgbClr val="FFBF00"/>
                </a:solidFill>
                <a:effectLst/>
                <a:uFillTx/>
                <a:latin typeface="Calibri"/>
              </a:rPr>
              <a:t>Numbers 14:39-45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 anchorCtr="1">
            <a:normAutofit/>
          </a:bodyPr>
          <a:lstStyle/>
          <a:p>
            <a:pPr indent="0" algn="ctr" defTabSz="914400">
              <a:lnSpc>
                <a:spcPct val="90000"/>
              </a:lnSpc>
              <a:buNone/>
            </a:pPr>
            <a:r>
              <a:rPr lang="en-US" sz="72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Fear Of Vulnerability</a:t>
            </a: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838080" y="2057400"/>
            <a:ext cx="5181120" cy="44352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/>
          </a:bodyPr>
          <a:lstStyle/>
          <a:p>
            <a:pPr marL="228600" indent="0" defTabSz="914400">
              <a:lnSpc>
                <a:spcPct val="100000"/>
              </a:lnSpc>
              <a:spcBef>
                <a:spcPts val="7200"/>
              </a:spcBef>
            </a:pPr>
            <a:r>
              <a:rPr lang="en-US" sz="4000" b="0" u="none" strike="noStrike" dirty="0">
                <a:solidFill>
                  <a:schemeClr val="lt1"/>
                </a:solidFill>
                <a:effectLst/>
                <a:uFillTx/>
                <a:latin typeface="Calibri"/>
              </a:rPr>
              <a:t>Vulnerable In Canaan</a:t>
            </a:r>
          </a:p>
          <a:p>
            <a:pPr marL="228600" indent="0" defTabSz="914400">
              <a:lnSpc>
                <a:spcPct val="100000"/>
              </a:lnSpc>
              <a:spcBef>
                <a:spcPts val="7200"/>
              </a:spcBef>
            </a:pPr>
            <a:r>
              <a:rPr lang="en-US" sz="4000" b="0" u="none" strike="noStrike" dirty="0">
                <a:solidFill>
                  <a:schemeClr val="lt1"/>
                </a:solidFill>
                <a:effectLst/>
                <a:uFillTx/>
                <a:latin typeface="Calibri"/>
              </a:rPr>
              <a:t>No Fear With God</a:t>
            </a: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6172200" y="1825560"/>
            <a:ext cx="5181120" cy="46670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rmAutofit lnSpcReduction="9999"/>
          </a:bodyPr>
          <a:lstStyle/>
          <a:p>
            <a:pPr marL="228600" indent="0" algn="r" defTabSz="914400">
              <a:lnSpc>
                <a:spcPct val="100000"/>
              </a:lnSpc>
            </a:pPr>
            <a:r>
              <a:rPr lang="en-US" sz="3200" b="0" u="none" strike="noStrike">
                <a:solidFill>
                  <a:srgbClr val="FFBF00"/>
                </a:solidFill>
                <a:effectLst/>
                <a:uFillTx/>
                <a:latin typeface="Calibri"/>
              </a:rPr>
              <a:t>Deuteronomy 8:2-4</a:t>
            </a:r>
          </a:p>
          <a:p>
            <a:pPr marL="228600" indent="0" algn="r" defTabSz="914400">
              <a:lnSpc>
                <a:spcPct val="100000"/>
              </a:lnSpc>
            </a:pPr>
            <a:r>
              <a:rPr lang="en-US" sz="3200" b="0" u="none" strike="noStrike">
                <a:solidFill>
                  <a:srgbClr val="FFBF00"/>
                </a:solidFill>
                <a:effectLst/>
                <a:uFillTx/>
                <a:latin typeface="Calibri"/>
              </a:rPr>
              <a:t>Nehemiah 9:19-23</a:t>
            </a:r>
          </a:p>
          <a:p>
            <a:pPr marL="228600" indent="0" algn="r" defTabSz="914400">
              <a:lnSpc>
                <a:spcPct val="100000"/>
              </a:lnSpc>
            </a:pPr>
            <a:r>
              <a:rPr lang="en-US" sz="3200" b="0" u="none" strike="noStrike">
                <a:solidFill>
                  <a:srgbClr val="FFBF00"/>
                </a:solidFill>
                <a:effectLst/>
                <a:uFillTx/>
                <a:latin typeface="Calibri"/>
              </a:rPr>
              <a:t>Joshua 5:1</a:t>
            </a:r>
          </a:p>
          <a:p>
            <a:pPr marL="228600" indent="0" algn="r" defTabSz="914400">
              <a:lnSpc>
                <a:spcPct val="100000"/>
              </a:lnSpc>
            </a:pPr>
            <a:r>
              <a:rPr lang="en-US" sz="3200" b="0" u="none" strike="noStrike">
                <a:solidFill>
                  <a:srgbClr val="FFBF00"/>
                </a:solidFill>
                <a:effectLst/>
                <a:uFillTx/>
                <a:latin typeface="Calibri"/>
              </a:rPr>
              <a:t>Matthew 10:28</a:t>
            </a:r>
          </a:p>
          <a:p>
            <a:pPr marL="228600" indent="0" algn="r" defTabSz="914400">
              <a:lnSpc>
                <a:spcPct val="100000"/>
              </a:lnSpc>
            </a:pPr>
            <a:r>
              <a:rPr lang="en-US" sz="3200" b="0" u="none" strike="noStrike">
                <a:solidFill>
                  <a:srgbClr val="FFBF00"/>
                </a:solidFill>
                <a:effectLst/>
                <a:uFillTx/>
                <a:latin typeface="Calibri"/>
              </a:rPr>
              <a:t>Psalm 23</a:t>
            </a:r>
          </a:p>
          <a:p>
            <a:pPr marL="228600" indent="0" algn="r" defTabSz="914400">
              <a:lnSpc>
                <a:spcPct val="100000"/>
              </a:lnSpc>
            </a:pPr>
            <a:r>
              <a:rPr lang="en-US" sz="3200" b="0" u="none" strike="noStrike">
                <a:solidFill>
                  <a:srgbClr val="FFBF00"/>
                </a:solidFill>
                <a:effectLst/>
                <a:uFillTx/>
                <a:latin typeface="Calibri"/>
              </a:rPr>
              <a:t>2Corinthians 12:7-10</a:t>
            </a:r>
          </a:p>
          <a:p>
            <a:pPr marL="228600" indent="0" algn="r" defTabSz="914400">
              <a:lnSpc>
                <a:spcPct val="100000"/>
              </a:lnSpc>
            </a:pPr>
            <a:r>
              <a:rPr lang="en-US" sz="3200" b="0" u="none" strike="noStrike">
                <a:solidFill>
                  <a:srgbClr val="FFBF00"/>
                </a:solidFill>
                <a:effectLst/>
                <a:uFillTx/>
                <a:latin typeface="Calibri"/>
              </a:rPr>
              <a:t>Ephesians 6:10-20</a:t>
            </a:r>
          </a:p>
          <a:p>
            <a:pPr marL="228600" indent="0" algn="r" defTabSz="914400">
              <a:lnSpc>
                <a:spcPct val="100000"/>
              </a:lnSpc>
            </a:pPr>
            <a:r>
              <a:rPr lang="en-US" sz="3200" b="0" u="none" strike="noStrike">
                <a:solidFill>
                  <a:srgbClr val="FFBF00"/>
                </a:solidFill>
                <a:effectLst/>
                <a:uFillTx/>
                <a:latin typeface="Calibri"/>
              </a:rPr>
              <a:t>Acts 4:31</a:t>
            </a:r>
          </a:p>
          <a:p>
            <a:pPr marL="228600" indent="0" algn="r" defTabSz="914400">
              <a:lnSpc>
                <a:spcPct val="100000"/>
              </a:lnSpc>
            </a:pPr>
            <a:r>
              <a:rPr lang="en-US" sz="3200" b="0" u="none" strike="noStrike">
                <a:solidFill>
                  <a:srgbClr val="FFBF00"/>
                </a:solidFill>
                <a:effectLst/>
                <a:uFillTx/>
                <a:latin typeface="Calibri"/>
              </a:rPr>
              <a:t>Hebrews 4:14-16</a:t>
            </a:r>
          </a:p>
          <a:p>
            <a:pPr marL="228600" indent="0" algn="r" defTabSz="914400">
              <a:lnSpc>
                <a:spcPct val="100000"/>
              </a:lnSpc>
            </a:pPr>
            <a:r>
              <a:rPr lang="en-US" sz="3200" b="0" u="none" strike="noStrike">
                <a:solidFill>
                  <a:srgbClr val="FFBF00"/>
                </a:solidFill>
                <a:effectLst/>
                <a:uFillTx/>
                <a:latin typeface="Calibri"/>
              </a:rPr>
              <a:t>Philippians 4:13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ctr" anchorCtr="1">
            <a:normAutofit/>
          </a:bodyPr>
          <a:lstStyle/>
          <a:p>
            <a:pPr indent="0" algn="ctr" defTabSz="914400">
              <a:lnSpc>
                <a:spcPct val="90000"/>
              </a:lnSpc>
              <a:buNone/>
            </a:pPr>
            <a:r>
              <a:rPr lang="en-US" sz="72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Fear Of Vulnerability</a:t>
            </a:r>
          </a:p>
        </p:txBody>
      </p:sp>
      <p:sp>
        <p:nvSpPr>
          <p:cNvPr id="67" name="PlaceHolder 2"/>
          <p:cNvSpPr>
            <a:spLocks noGrp="1"/>
          </p:cNvSpPr>
          <p:nvPr>
            <p:ph/>
          </p:nvPr>
        </p:nvSpPr>
        <p:spPr>
          <a:xfrm>
            <a:off x="838080" y="2057400"/>
            <a:ext cx="5181120" cy="443520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t">
            <a:normAutofit/>
          </a:bodyPr>
          <a:lstStyle/>
          <a:p>
            <a:pPr marL="228600" indent="0" defTabSz="914400">
              <a:lnSpc>
                <a:spcPct val="100000"/>
              </a:lnSpc>
              <a:spcBef>
                <a:spcPts val="7200"/>
              </a:spcBef>
            </a:pPr>
            <a:r>
              <a:rPr lang="en-US" sz="40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Vulnerable In Canaan</a:t>
            </a:r>
          </a:p>
          <a:p>
            <a:pPr marL="228600" indent="0" defTabSz="914400">
              <a:lnSpc>
                <a:spcPct val="100000"/>
              </a:lnSpc>
              <a:spcBef>
                <a:spcPts val="7200"/>
              </a:spcBef>
            </a:pPr>
            <a:r>
              <a:rPr lang="en-US" sz="40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No Fear With God</a:t>
            </a:r>
          </a:p>
          <a:p>
            <a:pPr marL="228600" indent="0" defTabSz="914400">
              <a:lnSpc>
                <a:spcPct val="100000"/>
              </a:lnSpc>
              <a:spcBef>
                <a:spcPts val="7200"/>
              </a:spcBef>
            </a:pPr>
            <a:r>
              <a:rPr lang="en-US" sz="4000" b="0" u="none" strike="noStrike">
                <a:solidFill>
                  <a:schemeClr val="lt1"/>
                </a:solidFill>
                <a:effectLst/>
                <a:uFillTx/>
                <a:latin typeface="Calibri"/>
              </a:rPr>
              <a:t>Safe With God</a:t>
            </a:r>
          </a:p>
        </p:txBody>
      </p:sp>
      <p:sp>
        <p:nvSpPr>
          <p:cNvPr id="68" name="PlaceHolder 3"/>
          <p:cNvSpPr>
            <a:spLocks noGrp="1"/>
          </p:cNvSpPr>
          <p:nvPr>
            <p:ph/>
          </p:nvPr>
        </p:nvSpPr>
        <p:spPr>
          <a:xfrm>
            <a:off x="6172200" y="1825560"/>
            <a:ext cx="5181120" cy="4667040"/>
          </a:xfrm>
          <a:prstGeom prst="rect">
            <a:avLst/>
          </a:prstGeom>
          <a:noFill/>
          <a:ln w="0">
            <a:noFill/>
          </a:ln>
        </p:spPr>
        <p:txBody>
          <a:bodyPr lIns="91440" tIns="45720" rIns="91440" bIns="45720" anchor="b">
            <a:normAutofit/>
          </a:bodyPr>
          <a:lstStyle/>
          <a:p>
            <a:pPr marL="228600" indent="0" algn="r" defTabSz="914400">
              <a:lnSpc>
                <a:spcPct val="100000"/>
              </a:lnSpc>
            </a:pPr>
            <a:r>
              <a:rPr lang="en-US" sz="3200" b="0" u="none" strike="noStrike">
                <a:solidFill>
                  <a:srgbClr val="FFBF00"/>
                </a:solidFill>
                <a:effectLst/>
                <a:uFillTx/>
                <a:latin typeface="Calibri"/>
              </a:rPr>
              <a:t>Joshua 5:13-15</a:t>
            </a:r>
          </a:p>
          <a:p>
            <a:pPr marL="228600" indent="0" algn="r" defTabSz="914400">
              <a:lnSpc>
                <a:spcPct val="100000"/>
              </a:lnSpc>
            </a:pPr>
            <a:r>
              <a:rPr lang="en-US" sz="3200" b="0" u="none" strike="noStrike">
                <a:solidFill>
                  <a:srgbClr val="FFBF00"/>
                </a:solidFill>
                <a:effectLst/>
                <a:uFillTx/>
                <a:latin typeface="Calibri"/>
              </a:rPr>
              <a:t>1Corinthians 10:11-13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</a:majorFont>
      <a:minorFont>
        <a:latin typeface="Calibri" panose="020F0502020204030204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lumMod val="110000"/>
                <a:tint val="67000"/>
              </a:schemeClr>
            </a:gs>
            <a:gs pos="50000">
              <a:schemeClr val="phClr">
                <a:lumMod val="105000"/>
                <a:tint val="73000"/>
              </a:schemeClr>
            </a:gs>
            <a:gs pos="100000">
              <a:schemeClr val="phClr">
                <a:lumMod val="105000"/>
                <a:tint val="81000"/>
              </a:schemeClr>
            </a:gs>
          </a:gsLst>
          <a:lin ang="5400000" scaled="0"/>
          <a:tileRect/>
        </a:gradFill>
        <a:gradFill>
          <a:gsLst>
            <a:gs pos="0">
              <a:schemeClr val="phClr">
                <a:lumMod val="102000"/>
                <a:tint val="94000"/>
              </a:schemeClr>
            </a:gs>
            <a:gs pos="50000">
              <a:schemeClr val="phClr">
                <a:lumMod val="100000"/>
                <a:shade val="100000"/>
              </a:schemeClr>
            </a:gs>
            <a:gs pos="100000">
              <a:schemeClr val="phClr">
                <a:lumMod val="99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prstDash val="solid"/>
          <a:miter lim="800000"/>
        </a:ln>
        <a:ln w="12700" cap="flat" cmpd="sng" algn="ctr">
          <a:prstDash val="solid"/>
          <a:miter lim="800000"/>
        </a:ln>
        <a:ln w="19050" cap="flat" cmpd="sng" algn="ctr"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>
            <a:tint val="95000"/>
          </a:schemeClr>
        </a:solidFill>
        <a:gradFill>
          <a:gsLst>
            <a:gs pos="0">
              <a:schemeClr val="phClr">
                <a:tint val="93000"/>
                <a:shade val="98000"/>
                <a:lumMod val="102000"/>
              </a:schemeClr>
            </a:gs>
            <a:gs pos="50000">
              <a:schemeClr val="phClr">
                <a:tint val="98000"/>
                <a:shade val="90000"/>
                <a:lumMod val="103000"/>
              </a:schemeClr>
            </a:gs>
            <a:gs pos="100000">
              <a:schemeClr val="phClr">
                <a:shade val="63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64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Symbol</vt:lpstr>
      <vt:lpstr>Times New Roman</vt:lpstr>
      <vt:lpstr>Wingdings</vt:lpstr>
      <vt:lpstr>Office Theme</vt:lpstr>
      <vt:lpstr>Vulnerable</vt:lpstr>
      <vt:lpstr>Fear Of Vulnerability</vt:lpstr>
      <vt:lpstr>Fear Of Vulnerability</vt:lpstr>
      <vt:lpstr>Fear Of Vulnerability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dc:description/>
  <cp:lastModifiedBy>TannerSt Church</cp:lastModifiedBy>
  <cp:revision>4</cp:revision>
  <dcterms:created xsi:type="dcterms:W3CDTF">2025-04-12T09:25:14Z</dcterms:created>
  <dcterms:modified xsi:type="dcterms:W3CDTF">2025-04-13T14:35:55Z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Widescreen</vt:lpwstr>
  </property>
  <property fmtid="{D5CDD505-2E9C-101B-9397-08002B2CF9AE}" pid="3" name="Slides">
    <vt:i4>2</vt:i4>
  </property>
</Properties>
</file>