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51" d="100"/>
          <a:sy n="51" d="100"/>
        </p:scale>
        <p:origin x="57" y="12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Henderson" userId="38d7bcbf436a3be6" providerId="LiveId" clId="{3FD760DD-1F79-47BE-A2EF-7DC7EC033FE1}"/>
    <pc:docChg chg="modSld">
      <pc:chgData name="Dan Henderson" userId="38d7bcbf436a3be6" providerId="LiveId" clId="{3FD760DD-1F79-47BE-A2EF-7DC7EC033FE1}" dt="2025-05-25T13:39:42.291" v="14" actId="20577"/>
      <pc:docMkLst>
        <pc:docMk/>
      </pc:docMkLst>
      <pc:sldChg chg="modSp mod">
        <pc:chgData name="Dan Henderson" userId="38d7bcbf436a3be6" providerId="LiveId" clId="{3FD760DD-1F79-47BE-A2EF-7DC7EC033FE1}" dt="2025-05-25T13:39:42.291" v="14" actId="20577"/>
        <pc:sldMkLst>
          <pc:docMk/>
          <pc:sldMk cId="622414149" sldId="262"/>
        </pc:sldMkLst>
        <pc:spChg chg="mod">
          <ac:chgData name="Dan Henderson" userId="38d7bcbf436a3be6" providerId="LiveId" clId="{3FD760DD-1F79-47BE-A2EF-7DC7EC033FE1}" dt="2025-05-25T13:39:42.291" v="14" actId="20577"/>
          <ac:spMkLst>
            <pc:docMk/>
            <pc:sldMk cId="622414149" sldId="262"/>
            <ac:spMk id="4" creationId="{A551E464-190F-70F3-8D27-7DA9B81F9FA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Holy Spirit In 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Romans 8:9-17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Holy Spirit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Work Defines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3:2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1:13-14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8:9-11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6B040F-73A8-9A1C-DA7E-DDD42C60B7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4A824-B00E-7C29-87AD-2FA56ECE9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Holy Spirit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93923-1304-DE4F-CD54-F44B6A8514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Work Defines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Presence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51E464-190F-70F3-8D27-7DA9B81F9F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3:2-4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14:30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63:9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1Kings 8:27-30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18:20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4:14-16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1:13-14</a:t>
            </a:r>
          </a:p>
        </p:txBody>
      </p:sp>
    </p:spTree>
    <p:extLst>
      <p:ext uri="{BB962C8B-B14F-4D97-AF65-F5344CB8AC3E}">
        <p14:creationId xmlns:p14="http://schemas.microsoft.com/office/powerpoint/2010/main" val="622414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7C3C7A-D095-3AB8-F37F-B59BBAE0AF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4A2E3-B156-FE42-C71F-F39C87DF4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Holy Spirit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AA04C-5308-E527-9A54-38D6CBB6F6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Work Defines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Presence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7ED5A6-B3DC-F99F-A08F-39ED31687B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7:17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2John 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4:12-15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2:20</a:t>
            </a:r>
          </a:p>
        </p:txBody>
      </p:sp>
    </p:spTree>
    <p:extLst>
      <p:ext uri="{BB962C8B-B14F-4D97-AF65-F5344CB8AC3E}">
        <p14:creationId xmlns:p14="http://schemas.microsoft.com/office/powerpoint/2010/main" val="3958818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209B0C-2E4E-A343-1D25-9BA600AB55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F8036-46FD-0F95-65A9-9443C3A19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Holy Spirit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80761-EA01-C9CC-F663-FACF233FA1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Work Defines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Presence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Influence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8FDFCE-A025-7015-18D1-555C7DE5A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8:12-17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1:22-23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3:5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5:26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5:22-26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5:5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5:16-17</a:t>
            </a:r>
          </a:p>
        </p:txBody>
      </p:sp>
    </p:spTree>
    <p:extLst>
      <p:ext uri="{BB962C8B-B14F-4D97-AF65-F5344CB8AC3E}">
        <p14:creationId xmlns:p14="http://schemas.microsoft.com/office/powerpoint/2010/main" val="1001346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6E40D2-F342-AAEA-2579-5FB2D55927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295DC-3902-B789-45F6-E7B98C18D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Holy Spirit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19400-D6B5-F4EF-1DF4-C57C4D9DEF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Work Defines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Presence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Influence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Thru The Word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98030E-71B1-626D-91F1-E2A07A817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10:17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19:7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19:8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6:17-18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119:130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119:104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119:50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20:32</a:t>
            </a:r>
          </a:p>
        </p:txBody>
      </p:sp>
    </p:spTree>
    <p:extLst>
      <p:ext uri="{BB962C8B-B14F-4D97-AF65-F5344CB8AC3E}">
        <p14:creationId xmlns:p14="http://schemas.microsoft.com/office/powerpoint/2010/main" val="110655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Sermon.potx" id="{BA42AA14-B2D9-42EF-92FD-0529C79BC866}" vid="{4D4656D2-EE4B-4256-833E-74B8CD6ACA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13</TotalTime>
  <Words>104</Words>
  <Application>Microsoft Office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Holy Spirit In Us</vt:lpstr>
      <vt:lpstr>Holy Spirit Purpose</vt:lpstr>
      <vt:lpstr>Holy Spirit Purpose</vt:lpstr>
      <vt:lpstr>Holy Spirit Purpose</vt:lpstr>
      <vt:lpstr>Holy Spirit Purpose</vt:lpstr>
      <vt:lpstr>Holy Spirit Purpose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2025-05-25T00:44:09Z</dcterms:created>
  <dcterms:modified xsi:type="dcterms:W3CDTF">2025-05-25T13:39:47Z</dcterms:modified>
</cp:coreProperties>
</file>