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Begins At Home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Genesis 2:18-24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Begins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Husband &amp; Wife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19:4-6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7:2-5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5:33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5:22-27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3:1-2,7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C3819-457C-2F2B-A6EE-8F879FE6B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0259B-2C29-ECE2-064E-534B10B5E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Begins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1A72-F40A-9CC3-4228-AB794D283E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Husband &amp; Wife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Parenthood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3C50AD-9723-6692-5D31-874DED750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76973" y="1825625"/>
            <a:ext cx="5876827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127:3-5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3:17-19; 1Timothy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24:15; Genesis 18:19; Ephesians 6:4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12:5-11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2:7-9; Hebrews 11:23-26; Proverbs 31:26-29; 2Timothy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1:5</a:t>
            </a:r>
          </a:p>
        </p:txBody>
      </p:sp>
    </p:spTree>
    <p:extLst>
      <p:ext uri="{BB962C8B-B14F-4D97-AF65-F5344CB8AC3E}">
        <p14:creationId xmlns:p14="http://schemas.microsoft.com/office/powerpoint/2010/main" val="83139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53B2-3F76-B391-7BD9-9AE341735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190EB-0EC3-26B2-48A4-A6457FEE8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Begins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60871-7832-7801-C5B7-0CA2B9BB5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Husband &amp; Wife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Parenthood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Children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8380E-E497-DEED-A0E3-FCF104A30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2:51-52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5:13-14</a:t>
            </a:r>
          </a:p>
        </p:txBody>
      </p:sp>
    </p:spTree>
    <p:extLst>
      <p:ext uri="{BB962C8B-B14F-4D97-AF65-F5344CB8AC3E}">
        <p14:creationId xmlns:p14="http://schemas.microsoft.com/office/powerpoint/2010/main" val="53749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DACA2-2C61-D165-D6CD-51D67744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9D3B6-2FC5-FA21-98E2-67CFB5C70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Everything Begins At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1486-35A0-BC30-E520-1598717C9B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Husband &amp; Wife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Parenthood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Children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Crucial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97795-C049-3E99-EBD7-E4078570B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Judges 2:7-10</a:t>
            </a:r>
          </a:p>
        </p:txBody>
      </p:sp>
    </p:spTree>
    <p:extLst>
      <p:ext uri="{BB962C8B-B14F-4D97-AF65-F5344CB8AC3E}">
        <p14:creationId xmlns:p14="http://schemas.microsoft.com/office/powerpoint/2010/main" val="1436224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92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Begins At Home</vt:lpstr>
      <vt:lpstr>Everything Begins At Home</vt:lpstr>
      <vt:lpstr>Everything Begins At Home</vt:lpstr>
      <vt:lpstr>Everything Begins At Home</vt:lpstr>
      <vt:lpstr>Everything Begins At Home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2025-06-14T18:47:31Z</dcterms:created>
  <dcterms:modified xsi:type="dcterms:W3CDTF">2025-06-14T18:55:48Z</dcterms:modified>
</cp:coreProperties>
</file>