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774125F0-805D-4D62-9CA1-87FDE72DF3A4}"/>
    <pc:docChg chg="modSld">
      <pc:chgData name="Dan Henderson" userId="38d7bcbf436a3be6" providerId="LiveId" clId="{774125F0-805D-4D62-9CA1-87FDE72DF3A4}" dt="2025-06-08T17:39:20.055" v="6" actId="20577"/>
      <pc:docMkLst>
        <pc:docMk/>
      </pc:docMkLst>
      <pc:sldChg chg="modSp mod">
        <pc:chgData name="Dan Henderson" userId="38d7bcbf436a3be6" providerId="LiveId" clId="{774125F0-805D-4D62-9CA1-87FDE72DF3A4}" dt="2025-06-08T17:39:20.055" v="6" actId="20577"/>
        <pc:sldMkLst>
          <pc:docMk/>
          <pc:sldMk cId="461546663" sldId="262"/>
        </pc:sldMkLst>
        <pc:spChg chg="mod">
          <ac:chgData name="Dan Henderson" userId="38d7bcbf436a3be6" providerId="LiveId" clId="{774125F0-805D-4D62-9CA1-87FDE72DF3A4}" dt="2025-06-08T17:39:20.055" v="6" actId="20577"/>
          <ac:spMkLst>
            <pc:docMk/>
            <pc:sldMk cId="461546663" sldId="262"/>
            <ac:spMk id="4" creationId="{70427356-3765-CF1B-A04B-DB46FE911F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Our Shepherd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Our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Know One Another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5:21-22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B02A4-8DF8-9920-FA7C-DBCF8C5F8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8F1B-A542-56FA-1F2C-2281A1C72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Our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F11B7-C5A7-96AE-BA69-C26C2CB5C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Know One Another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Leads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27356-3765-CF1B-A04B-DB46FE9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2:3-6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7:24-27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6:68-69</a:t>
            </a:r>
          </a:p>
        </p:txBody>
      </p:sp>
    </p:spTree>
    <p:extLst>
      <p:ext uri="{BB962C8B-B14F-4D97-AF65-F5344CB8AC3E}">
        <p14:creationId xmlns:p14="http://schemas.microsoft.com/office/powerpoint/2010/main" val="46154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36A49-83F4-8BAF-E0E8-AAF5B86A3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8AB59-CDEA-111F-6604-886B58A7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Our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19B86-BBE2-856C-29EA-8C5ABEC9C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Know One Another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Leads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Protects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9BE2F-BE0D-D5CB-4403-A47174533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1:3-5</a:t>
            </a:r>
          </a:p>
        </p:txBody>
      </p:sp>
    </p:spTree>
    <p:extLst>
      <p:ext uri="{BB962C8B-B14F-4D97-AF65-F5344CB8AC3E}">
        <p14:creationId xmlns:p14="http://schemas.microsoft.com/office/powerpoint/2010/main" val="84606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CCADC-FEAA-5511-11EA-AD50A4286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ADED7-5D58-77FE-3AB8-C586FF50C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Our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AE82-A7F1-4A28-682A-C6589A617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Know One Another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Leads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Protects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Brings Us Home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6199AB-C3AB-392C-EE55-352F89855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15:3-7</a:t>
            </a:r>
          </a:p>
        </p:txBody>
      </p:sp>
    </p:spTree>
    <p:extLst>
      <p:ext uri="{BB962C8B-B14F-4D97-AF65-F5344CB8AC3E}">
        <p14:creationId xmlns:p14="http://schemas.microsoft.com/office/powerpoint/2010/main" val="322068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Our Shepherd</vt:lpstr>
      <vt:lpstr>Jesus Is Our Shepherd</vt:lpstr>
      <vt:lpstr>Jesus Is Our Shepherd</vt:lpstr>
      <vt:lpstr>Jesus Is Our Shepherd</vt:lpstr>
      <vt:lpstr>Jesus Is Our Shepherd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2025-06-07T13:36:14Z</dcterms:created>
  <dcterms:modified xsi:type="dcterms:W3CDTF">2025-06-08T17:39:27Z</dcterms:modified>
</cp:coreProperties>
</file>