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Saving Faith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Genesis 7:13-16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Saving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Noah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Genesis 7:13-16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A068FD-AE30-BC6A-12F4-E4B0AB3D82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7509D-32CF-101D-1393-F02C43E4D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Saving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CEB93-B338-066C-407A-17BBE482C7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Noah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Two Healings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E63635-11AF-97B1-E7CF-17060315C9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9:18-26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Mark 5:22-43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8:41-56</a:t>
            </a:r>
          </a:p>
        </p:txBody>
      </p:sp>
    </p:spTree>
    <p:extLst>
      <p:ext uri="{BB962C8B-B14F-4D97-AF65-F5344CB8AC3E}">
        <p14:creationId xmlns:p14="http://schemas.microsoft.com/office/powerpoint/2010/main" val="3313184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46E5E9-BA77-EC4F-9892-C8F17DED32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DB858-87F3-074B-7F5A-9B94BBE10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Saving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A19DE-B820-6703-C7CB-AAEEF8618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Noah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Two Healings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Interruption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F93D16-8879-83D7-B5F2-540DB6CC42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9:18-26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Mark 5:22-43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8:41-56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James 2:14-26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Genesis 7:13-16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Hebrews 11</a:t>
            </a:r>
          </a:p>
        </p:txBody>
      </p:sp>
    </p:spTree>
    <p:extLst>
      <p:ext uri="{BB962C8B-B14F-4D97-AF65-F5344CB8AC3E}">
        <p14:creationId xmlns:p14="http://schemas.microsoft.com/office/powerpoint/2010/main" val="788654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CC21CA-0D50-3AB2-EF44-8F80C19243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8F555-E0E0-70CD-90ED-A7AB14E6D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Saving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2CDB4-F22B-4BE7-EB2C-FCC49BD00B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Noah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Two Healings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Interruption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Costly Delay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95F672-B285-1D1B-659A-32317A3EA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9:18-26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Mark 5:22-43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8:41-56</a:t>
            </a:r>
          </a:p>
        </p:txBody>
      </p:sp>
    </p:spTree>
    <p:extLst>
      <p:ext uri="{BB962C8B-B14F-4D97-AF65-F5344CB8AC3E}">
        <p14:creationId xmlns:p14="http://schemas.microsoft.com/office/powerpoint/2010/main" val="114614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2C73E9-1C9C-4DB5-F035-0C11909506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51CC5-0785-C5CC-374D-3C23E3F85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773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Saving Faith Accepts God’s Will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03291-7C29-28B1-986F-29984BA85A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0896" y="1825625"/>
            <a:ext cx="11070208" cy="50323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Only Jesus can truly heal your life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Only submission will help your cause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Only urgent action can start your recovery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True faith and trust will bring astounding results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b="1" dirty="0"/>
              <a:t>Put your life in the hands of the Lord</a:t>
            </a:r>
          </a:p>
        </p:txBody>
      </p:sp>
    </p:spTree>
    <p:extLst>
      <p:ext uri="{BB962C8B-B14F-4D97-AF65-F5344CB8AC3E}">
        <p14:creationId xmlns:p14="http://schemas.microsoft.com/office/powerpoint/2010/main" val="288300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18</TotalTime>
  <Words>94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Saving Faith</vt:lpstr>
      <vt:lpstr>Saving Faith</vt:lpstr>
      <vt:lpstr>Saving Faith</vt:lpstr>
      <vt:lpstr>Saving Faith</vt:lpstr>
      <vt:lpstr>Saving Faith</vt:lpstr>
      <vt:lpstr>Saving Faith Accepts God’s Will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2025-06-28T20:43:45Z</dcterms:created>
  <dcterms:modified xsi:type="dcterms:W3CDTF">2025-06-28T21:02:08Z</dcterms:modified>
</cp:coreProperties>
</file>