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Walk With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2Timothy 4:9-18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E603D-084B-69E4-C7F7-8A7662B6B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10702-C4AD-34E7-10E0-5FD18BB6B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Closer Walk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5B7B9-6A96-41E9-4654-E7F0E9813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12:9-10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3:5-6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9944894-8457-7503-BAE9-302891A44AF7}"/>
              </a:ext>
            </a:extLst>
          </p:cNvPr>
          <p:cNvSpPr txBox="1">
            <a:spLocks/>
          </p:cNvSpPr>
          <p:nvPr/>
        </p:nvSpPr>
        <p:spPr>
          <a:xfrm>
            <a:off x="838200" y="2677211"/>
            <a:ext cx="5181600" cy="381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800"/>
              </a:spcBef>
              <a:buFont typeface="Arial" panose="020B0604020202020204" pitchFamily="34" charset="0"/>
              <a:buNone/>
            </a:pPr>
            <a:r>
              <a:rPr lang="en-US" sz="4000" dirty="0"/>
              <a:t>I Am Weak</a:t>
            </a:r>
          </a:p>
        </p:txBody>
      </p:sp>
    </p:spTree>
    <p:extLst>
      <p:ext uri="{BB962C8B-B14F-4D97-AF65-F5344CB8AC3E}">
        <p14:creationId xmlns:p14="http://schemas.microsoft.com/office/powerpoint/2010/main" val="35019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A3445-9042-1767-98C1-5524F80C7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FEC2-B70F-4648-4CB6-94A04C079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Closer Walk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00FEE-CA60-313E-DC72-1F87F309C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34:17-18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12:1-2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A8A187F-A325-168A-23A6-4BC040687A5F}"/>
              </a:ext>
            </a:extLst>
          </p:cNvPr>
          <p:cNvSpPr txBox="1">
            <a:spLocks/>
          </p:cNvSpPr>
          <p:nvPr/>
        </p:nvSpPr>
        <p:spPr>
          <a:xfrm>
            <a:off x="838200" y="2677211"/>
            <a:ext cx="5181600" cy="381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800"/>
              </a:spcBef>
              <a:buFont typeface="Arial" panose="020B0604020202020204" pitchFamily="34" charset="0"/>
              <a:buNone/>
            </a:pPr>
            <a:r>
              <a:rPr lang="en-US" sz="4000" dirty="0"/>
              <a:t>I Am Weak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Font typeface="Arial" panose="020B0604020202020204" pitchFamily="34" charset="0"/>
              <a:buNone/>
            </a:pPr>
            <a:r>
              <a:rPr lang="en-US" sz="4000" dirty="0"/>
              <a:t>Help Me Stand</a:t>
            </a:r>
          </a:p>
        </p:txBody>
      </p:sp>
    </p:spTree>
    <p:extLst>
      <p:ext uri="{BB962C8B-B14F-4D97-AF65-F5344CB8AC3E}">
        <p14:creationId xmlns:p14="http://schemas.microsoft.com/office/powerpoint/2010/main" val="258201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2D832-AC84-53AB-E3D1-4549A720B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92ED0-80C0-9606-E536-BF8AA11D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Closer Walk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8FF1-181C-6E5C-0BF9-9504FEDA5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77211"/>
            <a:ext cx="5181600" cy="381566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 Am Weak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Help Me Stand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Guide Me Home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C33F5-13F4-7582-B8A0-D5640794B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43:1-7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7:21-25</a:t>
            </a:r>
          </a:p>
        </p:txBody>
      </p:sp>
    </p:spTree>
    <p:extLst>
      <p:ext uri="{BB962C8B-B14F-4D97-AF65-F5344CB8AC3E}">
        <p14:creationId xmlns:p14="http://schemas.microsoft.com/office/powerpoint/2010/main" val="222061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60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Walk With Jesus</vt:lpstr>
      <vt:lpstr>A Closer Walk</vt:lpstr>
      <vt:lpstr>A Closer Walk</vt:lpstr>
      <vt:lpstr>A Closer Walk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2025-06-01T00:09:27Z</dcterms:created>
  <dcterms:modified xsi:type="dcterms:W3CDTF">2025-06-01T00:17:02Z</dcterms:modified>
</cp:coreProperties>
</file>