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1" d="100"/>
          <a:sy n="51" d="100"/>
        </p:scale>
        <p:origin x="57" y="12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7/12/2025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Jesus Is Savior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John 3:16-19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Is Savior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Jesus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1:21-23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1:41-42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4:25-26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2:11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19:10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2:3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5:31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5:23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84C488-0996-702F-C808-C7CE50FEF5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0DA55-D3AE-B933-ACD3-453093172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Is Savior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405CC-26F2-8AD3-3303-3B6CD96D83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Jesus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86AE61-20F6-09A1-F111-071C430761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4:14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4:42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5:23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3:20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5:8-9</a:t>
            </a:r>
          </a:p>
        </p:txBody>
      </p:sp>
    </p:spTree>
    <p:extLst>
      <p:ext uri="{BB962C8B-B14F-4D97-AF65-F5344CB8AC3E}">
        <p14:creationId xmlns:p14="http://schemas.microsoft.com/office/powerpoint/2010/main" val="163540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587356-2870-DB5C-EB4E-2A95F2D43A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14713-9D84-AC6D-3AF2-DCF0E04A9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Is Savior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721B9-1FA1-234A-6F78-DEDB35A7E4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Jesus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Sent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Need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86C2D3-EA25-85F5-BD50-3A24C6EECC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4486" y="1825625"/>
            <a:ext cx="6329313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1:3-7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5:31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8:30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10:10; Titus 3:4-7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4:15-16; 1Timothy 2:5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15:54-56; 1Peter 1:3-4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3:20-21; John 14:1-4</a:t>
            </a:r>
          </a:p>
        </p:txBody>
      </p:sp>
    </p:spTree>
    <p:extLst>
      <p:ext uri="{BB962C8B-B14F-4D97-AF65-F5344CB8AC3E}">
        <p14:creationId xmlns:p14="http://schemas.microsoft.com/office/powerpoint/2010/main" val="3519182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143175-9245-3E11-3D56-128B894C8C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75DC2-A5C4-B325-EEDD-E57BE7351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Is Savior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7914A-C7FE-F47C-6885-D70A2C3D0A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Jesus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Sent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Need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How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76C931-4540-560C-EE08-1AA4704668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825625"/>
            <a:ext cx="52578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1:10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4:10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17:11; Romans 10:17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8:24; Hebrews 11:6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13:3; Matthew 10:32-33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6:3-4; Galatians 3:27</a:t>
            </a:r>
          </a:p>
        </p:txBody>
      </p:sp>
    </p:spTree>
    <p:extLst>
      <p:ext uri="{BB962C8B-B14F-4D97-AF65-F5344CB8AC3E}">
        <p14:creationId xmlns:p14="http://schemas.microsoft.com/office/powerpoint/2010/main" val="2800448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0Sermon.potx" id="{BA42AA14-B2D9-42EF-92FD-0529C79BC866}" vid="{4D4656D2-EE4B-4256-833E-74B8CD6ACA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8</TotalTime>
  <Words>103</Words>
  <Application>Microsoft Office PowerPoint</Application>
  <PresentationFormat>Widescreen</PresentationFormat>
  <Paragraphs>42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Jesus Is Savior</vt:lpstr>
      <vt:lpstr>Jesus Is Savior</vt:lpstr>
      <vt:lpstr>Jesus Is Savior</vt:lpstr>
      <vt:lpstr>Jesus Is Savior</vt:lpstr>
      <vt:lpstr>Jesus Is Savior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2025-07-12T21:28:11Z</dcterms:created>
  <dcterms:modified xsi:type="dcterms:W3CDTF">2025-07-12T21:36:25Z</dcterms:modified>
</cp:coreProperties>
</file>