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670"/>
            <a:ext cx="9144000" cy="327429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Protector Of My Soul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Exodus 33:17-23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C74B0-3BBF-62D6-DDA9-CF42A5ED5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F827F-132B-D023-4964-998F051B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“He </a:t>
            </a:r>
            <a:r>
              <a:rPr lang="en-US" sz="7200" dirty="0" err="1"/>
              <a:t>Hideth</a:t>
            </a:r>
            <a:r>
              <a:rPr lang="en-US" sz="7200" dirty="0"/>
              <a:t> My Soul”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27C07-B70B-6B84-9A1E-4483CFF41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Safe Refuge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C5196-D353-F9C8-3ED6-AA0EFFF11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32:1-2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26:3-4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46:1-3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</a:t>
            </a:r>
          </a:p>
        </p:txBody>
      </p:sp>
    </p:spTree>
    <p:extLst>
      <p:ext uri="{BB962C8B-B14F-4D97-AF65-F5344CB8AC3E}">
        <p14:creationId xmlns:p14="http://schemas.microsoft.com/office/powerpoint/2010/main" val="43621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F0482-C833-1646-6916-3F43A24B7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9AF3E-50D4-E183-987A-6700FC4F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“He </a:t>
            </a:r>
            <a:r>
              <a:rPr lang="en-US" sz="7200" dirty="0" err="1"/>
              <a:t>Hideth</a:t>
            </a:r>
            <a:r>
              <a:rPr lang="en-US" sz="7200" dirty="0"/>
              <a:t> My Soul”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FEF96-048F-8C25-F072-52D749723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Safe Refuge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Strengthening Rest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F9486-F86E-500D-DA0E-AB169DAA3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12:9-10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18:1-3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1:10-11,23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7:24-27</a:t>
            </a:r>
          </a:p>
        </p:txBody>
      </p:sp>
    </p:spTree>
    <p:extLst>
      <p:ext uri="{BB962C8B-B14F-4D97-AF65-F5344CB8AC3E}">
        <p14:creationId xmlns:p14="http://schemas.microsoft.com/office/powerpoint/2010/main" val="219218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37926-2DE1-79CA-E83B-35DA3C153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6709E-6B63-5825-2AA5-3A198653A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“He </a:t>
            </a:r>
            <a:r>
              <a:rPr lang="en-US" sz="7200" dirty="0" err="1"/>
              <a:t>Hideth</a:t>
            </a:r>
            <a:r>
              <a:rPr lang="en-US" sz="7200" dirty="0"/>
              <a:t> My Soul”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1B526-7D74-2696-AC84-F587BDC65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Safe Refuge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Strengthening Rest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Numberless Blessings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4FE7F-00EA-9DD0-8ACD-D7D0AA0F3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1:14-18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5:1-2,20-21</a:t>
            </a:r>
          </a:p>
        </p:txBody>
      </p:sp>
    </p:spTree>
    <p:extLst>
      <p:ext uri="{BB962C8B-B14F-4D97-AF65-F5344CB8AC3E}">
        <p14:creationId xmlns:p14="http://schemas.microsoft.com/office/powerpoint/2010/main" val="238911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69786-B8B1-E3E0-BA6C-922A7C00D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68B4-BA9E-6E4A-E036-A61724CF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“He </a:t>
            </a:r>
            <a:r>
              <a:rPr lang="en-US" sz="7200" dirty="0" err="1"/>
              <a:t>Hideth</a:t>
            </a:r>
            <a:r>
              <a:rPr lang="en-US" sz="7200" dirty="0"/>
              <a:t> My Soul”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5DD3D-695D-C81C-3DFA-70618A981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Safe Refuge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Strengthening Rest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Numberless Blessings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Glimpses of Glory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E325B-D45D-E775-0672-B54B06110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5:8-13</a:t>
            </a:r>
          </a:p>
        </p:txBody>
      </p:sp>
    </p:spTree>
    <p:extLst>
      <p:ext uri="{BB962C8B-B14F-4D97-AF65-F5344CB8AC3E}">
        <p14:creationId xmlns:p14="http://schemas.microsoft.com/office/powerpoint/2010/main" val="3637178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97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Protector Of My Soul</vt:lpstr>
      <vt:lpstr>“He Hideth My Soul”</vt:lpstr>
      <vt:lpstr>“He Hideth My Soul”</vt:lpstr>
      <vt:lpstr>“He Hideth My Soul”</vt:lpstr>
      <vt:lpstr>“He Hideth My Soul”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2025-07-05T23:49:50Z</dcterms:created>
  <dcterms:modified xsi:type="dcterms:W3CDTF">2025-07-05T23:56:21Z</dcterms:modified>
</cp:coreProperties>
</file>