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682"/>
            <a:ext cx="9144000" cy="3340281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Collective Responsibility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Acts 2:41-47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Local Collective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The Lord’s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dirty="0">
                <a:solidFill>
                  <a:schemeClr val="accent4"/>
                </a:solidFill>
              </a:rPr>
              <a:t>Luke 10:30-37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dirty="0">
                <a:solidFill>
                  <a:schemeClr val="accent4"/>
                </a:solidFill>
              </a:rPr>
              <a:t>Ephesians 4:28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dirty="0">
                <a:solidFill>
                  <a:schemeClr val="accent4"/>
                </a:solidFill>
              </a:rPr>
              <a:t>James 2:14-17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E33EB-7556-E8B8-C4A0-6437E64AB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E39E-503A-95DE-AC19-F1AE0086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Local Collective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983A3-D52F-C384-FA52-B6849DDCD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The Lord’s Work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Uphold Gospel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1812B-0F59-E593-14B3-C812B0810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3:14-15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1:8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11:8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5:17-18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4:15-16</a:t>
            </a:r>
          </a:p>
        </p:txBody>
      </p:sp>
    </p:spTree>
    <p:extLst>
      <p:ext uri="{BB962C8B-B14F-4D97-AF65-F5344CB8AC3E}">
        <p14:creationId xmlns:p14="http://schemas.microsoft.com/office/powerpoint/2010/main" val="1289251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8AA22-38DB-0BBA-29F8-168AD18F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6842-6E03-F52D-B23A-CB1A65EC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Local Collective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B13CF-858C-E7E5-5287-6DD2CC41E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The Lord’s Work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Uphold Gospel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Benevolence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331C60-9868-5E42-AB30-492A53334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5:9-16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2:44-45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4:32-37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6:1-6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11:27-30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15:25-31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16:1-3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8-9</a:t>
            </a:r>
          </a:p>
        </p:txBody>
      </p:sp>
    </p:spTree>
    <p:extLst>
      <p:ext uri="{BB962C8B-B14F-4D97-AF65-F5344CB8AC3E}">
        <p14:creationId xmlns:p14="http://schemas.microsoft.com/office/powerpoint/2010/main" val="4079386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B6C28-23B0-BD7D-6304-2A328A2F8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08489-D32A-FA5E-B143-A9E9FA41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Local Collective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4CD35-749C-19AE-9F90-2F2ABB7EB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The Lord’s Work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Uphold Gospel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Benevolence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God’s Pattern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14A89-1BC1-DDEC-75CE-33E5B6640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8:13-15</a:t>
            </a:r>
          </a:p>
        </p:txBody>
      </p:sp>
    </p:spTree>
    <p:extLst>
      <p:ext uri="{BB962C8B-B14F-4D97-AF65-F5344CB8AC3E}">
        <p14:creationId xmlns:p14="http://schemas.microsoft.com/office/powerpoint/2010/main" val="632886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</TotalTime>
  <Words>72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Collective Responsibility</vt:lpstr>
      <vt:lpstr>Local Collective</vt:lpstr>
      <vt:lpstr>Local Collective</vt:lpstr>
      <vt:lpstr>Local Collective</vt:lpstr>
      <vt:lpstr>Local Collective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2025-08-23T23:46:32Z</dcterms:created>
  <dcterms:modified xsi:type="dcterms:W3CDTF">2025-08-23T23:54:26Z</dcterms:modified>
</cp:coreProperties>
</file>