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4" r:id="rId5"/>
    <p:sldId id="265" r:id="rId6"/>
    <p:sldId id="262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Henderson" userId="38d7bcbf436a3be6" providerId="LiveId" clId="{584CFE6B-D6DF-4948-A30D-246F25468B66}"/>
    <pc:docChg chg="modSld">
      <pc:chgData name="Dan Henderson" userId="38d7bcbf436a3be6" providerId="LiveId" clId="{584CFE6B-D6DF-4948-A30D-246F25468B66}" dt="2025-10-26T01:30:32.706" v="3" actId="6549"/>
      <pc:docMkLst>
        <pc:docMk/>
      </pc:docMkLst>
      <pc:sldChg chg="modSp mod">
        <pc:chgData name="Dan Henderson" userId="38d7bcbf436a3be6" providerId="LiveId" clId="{584CFE6B-D6DF-4948-A30D-246F25468B66}" dt="2025-10-26T01:30:32.706" v="3" actId="6549"/>
        <pc:sldMkLst>
          <pc:docMk/>
          <pc:sldMk cId="1196968882" sldId="265"/>
        </pc:sldMkLst>
        <pc:spChg chg="mod">
          <ac:chgData name="Dan Henderson" userId="38d7bcbf436a3be6" providerId="LiveId" clId="{584CFE6B-D6DF-4948-A30D-246F25468B66}" dt="2025-10-26T01:30:32.706" v="3" actId="6549"/>
          <ac:spMkLst>
            <pc:docMk/>
            <pc:sldMk cId="1196968882" sldId="265"/>
            <ac:spMk id="4" creationId="{2C1DAF9F-CC48-03DD-0E10-D103561BC76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Godly Heart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1Samuel 16:1-7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Believing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Proverbs 4:20-27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16:16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10:10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2853D-442E-AFE8-D3E0-2AE1E37DE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2C14-9CFD-9B57-CECB-3BE7DD5AD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C254D-14E7-E87A-35C3-A745C5A9B2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Believing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Obedient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CAC517-6B11-2291-34F6-AC2A7636E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Romans 6:16-18</a:t>
            </a:r>
          </a:p>
        </p:txBody>
      </p:sp>
    </p:spTree>
    <p:extLst>
      <p:ext uri="{BB962C8B-B14F-4D97-AF65-F5344CB8AC3E}">
        <p14:creationId xmlns:p14="http://schemas.microsoft.com/office/powerpoint/2010/main" val="411518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DCE64-4A3A-2A7B-04C5-CC3155EE2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23BA8-2546-2129-FAE0-29D1F938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2D527-79DC-F10B-FD18-CC206CB1F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Believing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Obedient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Loving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56BEB-5955-8ACE-0B48-B570D14CA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1Peter 1:22-25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12:9-10</a:t>
            </a:r>
          </a:p>
        </p:txBody>
      </p:sp>
    </p:spTree>
    <p:extLst>
      <p:ext uri="{BB962C8B-B14F-4D97-AF65-F5344CB8AC3E}">
        <p14:creationId xmlns:p14="http://schemas.microsoft.com/office/powerpoint/2010/main" val="1080583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F478A-6A9C-4836-F745-459FAF8AF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AA38E-115F-CCAE-CCB5-008DCD169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38FF5-48F6-E09C-AC1F-5FD4B455C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Believing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Obedient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Pure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DAF9F-CC48-03DD-0E10-D103561BC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Matthew 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24:3-5</a:t>
            </a:r>
          </a:p>
        </p:txBody>
      </p:sp>
    </p:spTree>
    <p:extLst>
      <p:ext uri="{BB962C8B-B14F-4D97-AF65-F5344CB8AC3E}">
        <p14:creationId xmlns:p14="http://schemas.microsoft.com/office/powerpoint/2010/main" val="119696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174AB-1407-92BA-8A8B-44658C545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99A84-6BDA-28F5-2DCE-5E0B2F2D2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Desires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217DB-CD04-C2AE-7A78-630A53AA2C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69823"/>
            <a:ext cx="5181600" cy="40230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Worshiping</a:t>
            </a:r>
            <a:endParaRPr lang="en-US" sz="44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02C92-591B-6DB7-BCBF-E832C87F1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5:18-21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16:25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9:7</a:t>
            </a:r>
          </a:p>
        </p:txBody>
      </p:sp>
    </p:spTree>
    <p:extLst>
      <p:ext uri="{BB962C8B-B14F-4D97-AF65-F5344CB8AC3E}">
        <p14:creationId xmlns:p14="http://schemas.microsoft.com/office/powerpoint/2010/main" val="215323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8CD55-1897-0506-9CCF-AF660BB6C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11930-3BE4-0252-7B58-F74D4356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Desires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7C95B-B599-5CD9-171E-A7B4606D10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69823"/>
            <a:ext cx="5181600" cy="40230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Worshiping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Serving</a:t>
            </a:r>
            <a:endParaRPr lang="en-US" sz="44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E7B20-68D6-13A9-354B-5D8724CF1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6:5-8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3:22</a:t>
            </a:r>
          </a:p>
        </p:txBody>
      </p:sp>
    </p:spTree>
    <p:extLst>
      <p:ext uri="{BB962C8B-B14F-4D97-AF65-F5344CB8AC3E}">
        <p14:creationId xmlns:p14="http://schemas.microsoft.com/office/powerpoint/2010/main" val="2444605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33771-B5DF-5CC5-7A49-D1883D657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6D364-9AE0-94B1-BA8C-9B7929F85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</a:t>
            </a:r>
            <a:r>
              <a:rPr lang="en-US" sz="7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Desires</a:t>
            </a:r>
            <a:r>
              <a:rPr lang="en-US" sz="7200" dirty="0"/>
              <a:t>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ACEF2-8A9F-6CF5-3747-7DBF7F759B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69823"/>
            <a:ext cx="5181600" cy="40230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Worshiping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Serving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Speaking</a:t>
            </a:r>
            <a:endParaRPr lang="en-US" sz="44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B2EB9-99CD-0508-8765-55662CCF2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6:45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15:2</a:t>
            </a:r>
          </a:p>
        </p:txBody>
      </p:sp>
    </p:spTree>
    <p:extLst>
      <p:ext uri="{BB962C8B-B14F-4D97-AF65-F5344CB8AC3E}">
        <p14:creationId xmlns:p14="http://schemas.microsoft.com/office/powerpoint/2010/main" val="3912621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13</TotalTime>
  <Words>84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Godly Heart</vt:lpstr>
      <vt:lpstr>God Sees Our Heart</vt:lpstr>
      <vt:lpstr>God Sees Our Heart</vt:lpstr>
      <vt:lpstr>God Sees Our Heart</vt:lpstr>
      <vt:lpstr>God Sees Our Heart</vt:lpstr>
      <vt:lpstr>God Desires Our Heart</vt:lpstr>
      <vt:lpstr>God Desires Our Heart</vt:lpstr>
      <vt:lpstr>God Desires Our Heart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2025-10-25T19:23:40Z</dcterms:created>
  <dcterms:modified xsi:type="dcterms:W3CDTF">2025-10-26T01:30:37Z</dcterms:modified>
</cp:coreProperties>
</file>