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7963"/>
            <a:ext cx="9144000" cy="3312000"/>
          </a:xfrm>
        </p:spPr>
        <p:txBody>
          <a:bodyPr anchor="ctr" anchorCtr="1">
            <a:normAutofit/>
          </a:bodyPr>
          <a:lstStyle/>
          <a:p>
            <a:r>
              <a:rPr lang="en-US" sz="9600" dirty="0" err="1"/>
              <a:t>K</a:t>
            </a:r>
            <a:r>
              <a:rPr lang="en-US" sz="9600" dirty="0" err="1">
                <a:solidFill>
                  <a:srgbClr val="FFFF00"/>
                </a:solidFill>
              </a:rPr>
              <a:t>No</a:t>
            </a:r>
            <a:r>
              <a:rPr lang="en-US" sz="9600" dirty="0" err="1"/>
              <a:t>w</a:t>
            </a:r>
            <a:r>
              <a:rPr lang="en-US" sz="9600" dirty="0"/>
              <a:t> Jesus, </a:t>
            </a:r>
            <a:r>
              <a:rPr lang="en-US" sz="9600" dirty="0" err="1"/>
              <a:t>K</a:t>
            </a:r>
            <a:r>
              <a:rPr lang="en-US" sz="9600" dirty="0" err="1">
                <a:solidFill>
                  <a:srgbClr val="FFFF00"/>
                </a:solidFill>
              </a:rPr>
              <a:t>No</a:t>
            </a:r>
            <a:r>
              <a:rPr lang="en-US" sz="9600" dirty="0" err="1"/>
              <a:t>w</a:t>
            </a:r>
            <a:r>
              <a:rPr lang="en-US" sz="9600" dirty="0"/>
              <a:t> Peace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Mark 4:35-41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K</a:t>
            </a:r>
            <a:r>
              <a:rPr lang="en-US" sz="7200" dirty="0">
                <a:solidFill>
                  <a:srgbClr val="FFFF00"/>
                </a:solidFill>
              </a:rPr>
              <a:t>no</a:t>
            </a:r>
            <a:r>
              <a:rPr lang="en-US" sz="7200" dirty="0"/>
              <a:t>w Jesus, K</a:t>
            </a:r>
            <a:r>
              <a:rPr lang="en-US" sz="7200" dirty="0">
                <a:solidFill>
                  <a:srgbClr val="FFFF00"/>
                </a:solidFill>
              </a:rPr>
              <a:t>no</a:t>
            </a:r>
            <a:r>
              <a:rPr lang="en-US" sz="7200" dirty="0"/>
              <a:t>w 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Peace Be Still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46:10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9:6-7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1:19-20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10:36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14:27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16:33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84322-7534-3941-1D40-CBAB1CF2D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CE73E-80BC-7377-70FE-6EE4BEB45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K</a:t>
            </a:r>
            <a:r>
              <a:rPr lang="en-US" sz="7200" dirty="0">
                <a:solidFill>
                  <a:srgbClr val="FFFF00"/>
                </a:solidFill>
              </a:rPr>
              <a:t>no</a:t>
            </a:r>
            <a:r>
              <a:rPr lang="en-US" sz="7200" dirty="0"/>
              <a:t>w Jesus, K</a:t>
            </a:r>
            <a:r>
              <a:rPr lang="en-US" sz="7200" dirty="0">
                <a:solidFill>
                  <a:srgbClr val="FFFF00"/>
                </a:solidFill>
              </a:rPr>
              <a:t>no</a:t>
            </a:r>
            <a:r>
              <a:rPr lang="en-US" sz="7200" dirty="0"/>
              <a:t>w 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C8DFB-F349-3EB7-9773-970FE84C00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Peace Be Still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Tranquility Of Life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769C5A-C6B3-2C7F-6CAA-3C9A0F009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5:1-11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7:25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2:11-17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4:5-7</a:t>
            </a:r>
          </a:p>
        </p:txBody>
      </p:sp>
    </p:spTree>
    <p:extLst>
      <p:ext uri="{BB962C8B-B14F-4D97-AF65-F5344CB8AC3E}">
        <p14:creationId xmlns:p14="http://schemas.microsoft.com/office/powerpoint/2010/main" val="2425821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29DCF-55B7-DFDA-BFC0-A2DFFCC50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7BCF-2FB3-96EC-D6EA-84C5C1383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K</a:t>
            </a:r>
            <a:r>
              <a:rPr lang="en-US" sz="7200" dirty="0">
                <a:solidFill>
                  <a:srgbClr val="FFFF00"/>
                </a:solidFill>
              </a:rPr>
              <a:t>no</a:t>
            </a:r>
            <a:r>
              <a:rPr lang="en-US" sz="7200" dirty="0"/>
              <a:t>w Jesus, K</a:t>
            </a:r>
            <a:r>
              <a:rPr lang="en-US" sz="7200" dirty="0">
                <a:solidFill>
                  <a:srgbClr val="FFFF00"/>
                </a:solidFill>
              </a:rPr>
              <a:t>no</a:t>
            </a:r>
            <a:r>
              <a:rPr lang="en-US" sz="7200" dirty="0"/>
              <a:t>w 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23822-8ED9-3A9C-F2E5-539503B6F8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Peace Be Still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Tranquility Of Life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Provided For All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709792-11AC-23F6-3E2E-C14511FF3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2:18-22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24:46-47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2:38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6:33-34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4:15-16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8:25</a:t>
            </a:r>
          </a:p>
        </p:txBody>
      </p:sp>
    </p:spTree>
    <p:extLst>
      <p:ext uri="{BB962C8B-B14F-4D97-AF65-F5344CB8AC3E}">
        <p14:creationId xmlns:p14="http://schemas.microsoft.com/office/powerpoint/2010/main" val="310397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23CD2-A0C3-A299-8A13-1B92679E0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D5B9A-02DB-3C78-E966-586AF270E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K</a:t>
            </a:r>
            <a:r>
              <a:rPr lang="en-US" sz="7200" dirty="0">
                <a:solidFill>
                  <a:srgbClr val="FFFF00"/>
                </a:solidFill>
              </a:rPr>
              <a:t>no</a:t>
            </a:r>
            <a:r>
              <a:rPr lang="en-US" sz="7200" dirty="0"/>
              <a:t>w Jesus, K</a:t>
            </a:r>
            <a:r>
              <a:rPr lang="en-US" sz="7200" dirty="0">
                <a:solidFill>
                  <a:srgbClr val="FFFF00"/>
                </a:solidFill>
              </a:rPr>
              <a:t>no</a:t>
            </a:r>
            <a:r>
              <a:rPr lang="en-US" sz="7200" dirty="0"/>
              <a:t>w 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92F86-F576-5894-5A09-01F50C150F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Peace Be Still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Tranquility Of Life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Provided For All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Found In Jesus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4DDD54-5A8E-2C0D-E5FD-237CF7E5B7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4:1-3</a:t>
            </a:r>
          </a:p>
        </p:txBody>
      </p:sp>
    </p:spTree>
    <p:extLst>
      <p:ext uri="{BB962C8B-B14F-4D97-AF65-F5344CB8AC3E}">
        <p14:creationId xmlns:p14="http://schemas.microsoft.com/office/powerpoint/2010/main" val="2064986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6</TotalTime>
  <Words>93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KNow Jesus, KNow Peace</vt:lpstr>
      <vt:lpstr>Know Jesus, Know Peace</vt:lpstr>
      <vt:lpstr>Know Jesus, Know Peace</vt:lpstr>
      <vt:lpstr>Know Jesus, Know Peace</vt:lpstr>
      <vt:lpstr>Know Jesus, Know Peace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2025-10-11T20:42:53Z</dcterms:created>
  <dcterms:modified xsi:type="dcterms:W3CDTF">2025-10-11T20:49:10Z</dcterms:modified>
</cp:coreProperties>
</file>