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6243"/>
            <a:ext cx="9144000" cy="3283720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The "Tator"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Mark 14:17-21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</a:t>
            </a:r>
            <a:r>
              <a:rPr lang="en-US" sz="7200" dirty="0" err="1"/>
              <a:t>Tators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96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/>
              <a:t>Spectator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25:14-30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4:35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4:17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15:58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0ADED-2560-8BDE-7F73-85C41268E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80E8-5818-09E0-E852-F010C05A2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</a:t>
            </a:r>
            <a:r>
              <a:rPr lang="en-US" sz="7200" dirty="0" err="1"/>
              <a:t>Tators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6881F-AAFC-CE5F-C436-19F52B5AC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96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Spectator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/>
              <a:t>Hesitator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D3B8D-EE77-F7D6-41F7-99F66CFA8A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9:4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2:21-26</a:t>
            </a:r>
          </a:p>
        </p:txBody>
      </p:sp>
    </p:spTree>
    <p:extLst>
      <p:ext uri="{BB962C8B-B14F-4D97-AF65-F5344CB8AC3E}">
        <p14:creationId xmlns:p14="http://schemas.microsoft.com/office/powerpoint/2010/main" val="285151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93D3E-3D76-E753-9688-D1D1AD3BB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FBD3-3A12-6546-2345-A32833E8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</a:t>
            </a:r>
            <a:r>
              <a:rPr lang="en-US" sz="7200" dirty="0" err="1"/>
              <a:t>Tators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E114-8EDE-7270-298A-850F75A51B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96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Spectator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Hesitator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/>
              <a:t>Imitator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F01C19-E5C4-AAD4-92DC-1B446FB847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Exodus 23:2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11:6-8,24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6:11-14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1:14-17</a:t>
            </a:r>
          </a:p>
        </p:txBody>
      </p:sp>
    </p:spTree>
    <p:extLst>
      <p:ext uri="{BB962C8B-B14F-4D97-AF65-F5344CB8AC3E}">
        <p14:creationId xmlns:p14="http://schemas.microsoft.com/office/powerpoint/2010/main" val="2859110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F6485-5AF5-C4BE-E0F1-9F708FC6BB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6BA13-0847-0E6B-B69F-D0B34B581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</a:t>
            </a:r>
            <a:r>
              <a:rPr lang="en-US" sz="7200" dirty="0" err="1"/>
              <a:t>Tators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A4C9C-13BD-3BB6-067F-2E3FCF1C80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96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Spectator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Hesitator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Imitator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/>
              <a:t>Commentator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504E8-9877-41ED-A0D6-5C53716E1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23:3-4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2:19-21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7:3-5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3:23</a:t>
            </a:r>
          </a:p>
        </p:txBody>
      </p:sp>
    </p:spTree>
    <p:extLst>
      <p:ext uri="{BB962C8B-B14F-4D97-AF65-F5344CB8AC3E}">
        <p14:creationId xmlns:p14="http://schemas.microsoft.com/office/powerpoint/2010/main" val="3206584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6A181-6CF9-32EE-6D47-E620303D4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03F6F-9F3C-A6E4-80B7-F0839151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</a:t>
            </a:r>
            <a:r>
              <a:rPr lang="en-US" sz="7200" dirty="0" err="1"/>
              <a:t>Tators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46108-D241-68DF-252E-3A01736865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96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Spectator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Hesitator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Imitator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Commentator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/>
              <a:t>Agitator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25F6ED-18F4-A808-B93B-01A1CB172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3:1-8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3:11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4:3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133:1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16:17-18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6:16-19</a:t>
            </a:r>
          </a:p>
        </p:txBody>
      </p:sp>
    </p:spTree>
    <p:extLst>
      <p:ext uri="{BB962C8B-B14F-4D97-AF65-F5344CB8AC3E}">
        <p14:creationId xmlns:p14="http://schemas.microsoft.com/office/powerpoint/2010/main" val="196374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F2F09-F0DC-13C8-848E-9E7766A89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A4C4C-AB8A-855C-83C9-7519B2862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</a:t>
            </a:r>
            <a:r>
              <a:rPr lang="en-US" sz="7200" dirty="0" err="1"/>
              <a:t>Tators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6B5BB-27A8-633A-74A6-29E4025208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969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Spectator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Hesitator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Imitator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Commentator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Agitator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/>
              <a:t>Dictator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D8C1F-C79B-D5A5-97D4-1D5E62AB05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18:1-4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20:26-28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13:4-6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12:3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5:1-3</a:t>
            </a:r>
          </a:p>
        </p:txBody>
      </p:sp>
    </p:spTree>
    <p:extLst>
      <p:ext uri="{BB962C8B-B14F-4D97-AF65-F5344CB8AC3E}">
        <p14:creationId xmlns:p14="http://schemas.microsoft.com/office/powerpoint/2010/main" val="340620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38</TotalTime>
  <Words>98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The "Tator" Family</vt:lpstr>
      <vt:lpstr>The Tators</vt:lpstr>
      <vt:lpstr>The Tators</vt:lpstr>
      <vt:lpstr>The Tators</vt:lpstr>
      <vt:lpstr>The Tators</vt:lpstr>
      <vt:lpstr>The Tators</vt:lpstr>
      <vt:lpstr>The Tators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2025-10-18T20:56:36Z</dcterms:created>
  <dcterms:modified xsi:type="dcterms:W3CDTF">2025-10-18T21:34:40Z</dcterms:modified>
</cp:coreProperties>
</file>