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109"/>
            <a:ext cx="9144000" cy="3330854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Awakened To Glory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1Thessalonians 4:13-18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Awakened To Glory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3340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Better In The Morning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Romans 8:18-23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AA675-3C50-76E3-E85C-755A42374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31676-10FD-9A9F-5436-00640DAA0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“In The Morning Of Joy”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A3DC8-B0E2-436D-04BC-33A2044C2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Resurrection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8985B6-B1C5-34E7-2813-52441A1F7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1Thessalonians 4:13-18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1Corinthians 15:51-58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Isaiah 25:8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Revelation 21:4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Philippians 3:20-21</a:t>
            </a:r>
          </a:p>
        </p:txBody>
      </p:sp>
    </p:spTree>
    <p:extLst>
      <p:ext uri="{BB962C8B-B14F-4D97-AF65-F5344CB8AC3E}">
        <p14:creationId xmlns:p14="http://schemas.microsoft.com/office/powerpoint/2010/main" val="182517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A838F-7023-8352-0FD5-341C176FC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7CA72-857F-90FE-A230-B9996973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“In The Morning Of Joy”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0479B-C9AE-70AD-5F9F-6E55F9CA2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Resurrection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Judgement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A44239-74CE-429A-BCC7-9F2E085BC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Revelation 21:1-4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2Peter 3:10-13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Matthew 25:31-46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Titus 2:11-14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1John 3:2-3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Hebrews 12:1-2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James 5:7-8</a:t>
            </a:r>
          </a:p>
        </p:txBody>
      </p:sp>
    </p:spTree>
    <p:extLst>
      <p:ext uri="{BB962C8B-B14F-4D97-AF65-F5344CB8AC3E}">
        <p14:creationId xmlns:p14="http://schemas.microsoft.com/office/powerpoint/2010/main" val="2226933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E007E-ED8A-D162-A555-839350E16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B40A6-CC64-32F1-A876-0E5CF97FE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“In The Morning Of Joy”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D435B-B004-3F06-4314-38BBCD9223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Resurrection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Judgement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Eternity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5D254-2C7D-17AF-A13F-F1EFB47511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Revelation 7:9-12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Psalm 96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Revelation 5:9-14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14:2-3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Ephesians 2:19-22</a:t>
            </a:r>
          </a:p>
        </p:txBody>
      </p:sp>
    </p:spTree>
    <p:extLst>
      <p:ext uri="{BB962C8B-B14F-4D97-AF65-F5344CB8AC3E}">
        <p14:creationId xmlns:p14="http://schemas.microsoft.com/office/powerpoint/2010/main" val="1955321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BA4FD-3B69-6D71-BBF6-3C8F15854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6BA20-0383-3161-083A-575F51B2B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“In The Morning Of Joy”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FA31D-3D2C-FDF7-692B-114A523944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Resurrection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Judgement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Eternity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Hope Fulfilled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367BC-C150-FEC8-DBCB-D0171DF0E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1Thessalonians 4:16-18</a:t>
            </a:r>
          </a:p>
        </p:txBody>
      </p:sp>
    </p:spTree>
    <p:extLst>
      <p:ext uri="{BB962C8B-B14F-4D97-AF65-F5344CB8AC3E}">
        <p14:creationId xmlns:p14="http://schemas.microsoft.com/office/powerpoint/2010/main" val="3817582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66</TotalTime>
  <Words>89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Awakened To Glory</vt:lpstr>
      <vt:lpstr>Awakened To Glory</vt:lpstr>
      <vt:lpstr>“In The Morning Of Joy”</vt:lpstr>
      <vt:lpstr>“In The Morning Of Joy”</vt:lpstr>
      <vt:lpstr>“In The Morning Of Joy”</vt:lpstr>
      <vt:lpstr>“In The Morning Of Joy”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2025-11-01T22:31:28Z</dcterms:created>
  <dcterms:modified xsi:type="dcterms:W3CDTF">2025-11-01T23:38:21Z</dcterms:modified>
</cp:coreProperties>
</file>