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6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9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Jesus Cares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Hebrews 4:12-16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Seek Wise Counsel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11:1-2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33:10-11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1Kings 12:8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9:6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28:29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020B9-C9EC-B3CF-7AD0-C478ADCD6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9083D-0AF2-C26B-5B88-09892E45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Seek Wise Counsel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2DE55-167F-EC39-2154-CA38185F2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Knows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A9C22-B2A9-8411-90BF-4AF05C8B6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4:12-16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2:5-8</a:t>
            </a:r>
          </a:p>
        </p:txBody>
      </p:sp>
    </p:spTree>
    <p:extLst>
      <p:ext uri="{BB962C8B-B14F-4D97-AF65-F5344CB8AC3E}">
        <p14:creationId xmlns:p14="http://schemas.microsoft.com/office/powerpoint/2010/main" val="197189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590E5-09AC-FB68-5BB8-50F31FF34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742E-129C-B554-538C-4A57D2CF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Seek Wise Counsel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C7899-9266-6DDA-DCCF-7A8936BBE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Knows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Cares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A2A3C-61FC-52FB-BBCE-5A618C014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6:25-33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</a:t>
            </a:r>
          </a:p>
        </p:txBody>
      </p:sp>
    </p:spTree>
    <p:extLst>
      <p:ext uri="{BB962C8B-B14F-4D97-AF65-F5344CB8AC3E}">
        <p14:creationId xmlns:p14="http://schemas.microsoft.com/office/powerpoint/2010/main" val="346472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2E3CA-B784-81BF-B207-E98072DEB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350E-5CD6-9E86-E4E2-D872DE0B3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Seek Wise Counsel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E2E4-4EB6-C508-DB27-F117B947A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Knows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Cares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Reveals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F4920-0FC8-E08C-11DD-475AA881F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10:1-27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119:105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3:2-5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3:17-20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13:17</a:t>
            </a:r>
          </a:p>
        </p:txBody>
      </p:sp>
    </p:spTree>
    <p:extLst>
      <p:ext uri="{BB962C8B-B14F-4D97-AF65-F5344CB8AC3E}">
        <p14:creationId xmlns:p14="http://schemas.microsoft.com/office/powerpoint/2010/main" val="404935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C539B-87B8-75BC-1CB4-83A294D95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4594-6FD9-ADD7-087E-E17008FE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Seek Wise Counsel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DAB3B-EF3F-043D-0155-2D133CC2A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Knows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Cares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Reveals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Seek His Counsel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4F19A-4645-D56C-6EF2-E129335E0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11:28-30</a:t>
            </a:r>
          </a:p>
        </p:txBody>
      </p:sp>
    </p:spTree>
    <p:extLst>
      <p:ext uri="{BB962C8B-B14F-4D97-AF65-F5344CB8AC3E}">
        <p14:creationId xmlns:p14="http://schemas.microsoft.com/office/powerpoint/2010/main" val="488728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80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Jesus Cares</vt:lpstr>
      <vt:lpstr>Seek Wise Counsel</vt:lpstr>
      <vt:lpstr>Seek Wise Counsel</vt:lpstr>
      <vt:lpstr>Seek Wise Counsel</vt:lpstr>
      <vt:lpstr>Seek Wise Counsel</vt:lpstr>
      <vt:lpstr>Seek Wise Counsel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TannerSt Church</cp:lastModifiedBy>
  <cp:revision>2</cp:revision>
  <dcterms:created xsi:type="dcterms:W3CDTF">2025-11-08T18:01:00Z</dcterms:created>
  <dcterms:modified xsi:type="dcterms:W3CDTF">2025-11-09T00:51:32Z</dcterms:modified>
</cp:coreProperties>
</file>