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660"/>
  </p:normalViewPr>
  <p:slideViewPr>
    <p:cSldViewPr snapToGrid="0">
      <p:cViewPr varScale="1">
        <p:scale>
          <a:sx n="51" d="100"/>
          <a:sy n="51" d="100"/>
        </p:scale>
        <p:origin x="57" y="12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6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9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9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3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1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9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4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0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0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5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A2B14-DE4A-419E-BB03-91A6FB09514B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08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60702-3814-43A3-88CE-3E02DF6A84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 anchorCtr="1">
            <a:normAutofit/>
          </a:bodyPr>
          <a:lstStyle/>
          <a:p>
            <a:r>
              <a:rPr lang="en-US" sz="9600" dirty="0"/>
              <a:t>Beauty Of Jesus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AFCC95-1D7A-4F80-A80F-89B3C6B8E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 anchor="ctr" anchorCtr="1">
            <a:normAutofit/>
          </a:bodyPr>
          <a:lstStyle/>
          <a:p>
            <a:r>
              <a:rPr lang="en-US" sz="6000" dirty="0">
                <a:solidFill>
                  <a:schemeClr val="accent2"/>
                </a:solidFill>
              </a:rPr>
              <a:t>Romans 8:5-11</a:t>
            </a:r>
          </a:p>
        </p:txBody>
      </p:sp>
    </p:spTree>
    <p:extLst>
      <p:ext uri="{BB962C8B-B14F-4D97-AF65-F5344CB8AC3E}">
        <p14:creationId xmlns:p14="http://schemas.microsoft.com/office/powerpoint/2010/main" val="1890398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His Beauty Seen In 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In My Spirit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1Corinthians 11:1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Galatians 2:20; 5:22-23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5:1-2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Colossians 3:12-14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5:14-16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1Peter 3:3-4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8:5-8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Philippians 2:14-16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Colossians 3:16</a:t>
            </a:r>
          </a:p>
        </p:txBody>
      </p:sp>
    </p:spTree>
    <p:extLst>
      <p:ext uri="{BB962C8B-B14F-4D97-AF65-F5344CB8AC3E}">
        <p14:creationId xmlns:p14="http://schemas.microsoft.com/office/powerpoint/2010/main" val="1000079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2C0EF3-3FB2-46E6-5CEE-2417B8C0F2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AC63D2-9C9B-06E8-AC48-CA8CD0CFA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His Beauty Seen In 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95D78C-C90A-4F18-6B98-57EF25A853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In My Spirit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In My Burdens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1281E1-4152-EEE0-C5EA-904146B3D4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Psalm 55:22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16:24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15:1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Galatians 6:1-5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Psalm 42:5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Isaiah 53:2-5</a:t>
            </a:r>
          </a:p>
        </p:txBody>
      </p:sp>
    </p:spTree>
    <p:extLst>
      <p:ext uri="{BB962C8B-B14F-4D97-AF65-F5344CB8AC3E}">
        <p14:creationId xmlns:p14="http://schemas.microsoft.com/office/powerpoint/2010/main" val="3872619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87FA51-BD25-31EB-397F-33D9861966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79161-5E06-69E6-75E3-898633ADB9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His Beauty Seen In 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D4CDD0-FA3E-A76B-09DE-4AECDDB440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In My Spirit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In My Burdens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In My Trials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3E05B4-9E28-DAE0-37E6-62BC2E761F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19800" y="1825625"/>
            <a:ext cx="53340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12:36-37; 18:15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1Peter 3:9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5:43-48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5:3-5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2Corinthians 1:3-4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Isaiah 53:7-8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26:67-68; Luke 23:34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12:2-3</a:t>
            </a:r>
          </a:p>
        </p:txBody>
      </p:sp>
    </p:spTree>
    <p:extLst>
      <p:ext uri="{BB962C8B-B14F-4D97-AF65-F5344CB8AC3E}">
        <p14:creationId xmlns:p14="http://schemas.microsoft.com/office/powerpoint/2010/main" val="3668412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119AFF-94B4-73A6-2A6B-5099D0DA45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6B0B7-6DF8-D920-4618-33AE4524C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His Beauty Seen In 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8DDE0-7043-AA94-47E1-AEE5768E9D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In My Spirit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In My Burdens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In My Trials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In Me Daily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42B3E7-085D-F2AC-74B4-0EDD88917E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Luke 9:23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4:1-3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2Corinthians 12:9-10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2:10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1Timothy 4:12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1Peter 2:9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Ezekiel 36:26-27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James 1:22-25</a:t>
            </a:r>
          </a:p>
        </p:txBody>
      </p:sp>
    </p:spTree>
    <p:extLst>
      <p:ext uri="{BB962C8B-B14F-4D97-AF65-F5344CB8AC3E}">
        <p14:creationId xmlns:p14="http://schemas.microsoft.com/office/powerpoint/2010/main" val="2040668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0Sermon.potx" id="{BA42AA14-B2D9-42EF-92FD-0529C79BC866}" vid="{4D4656D2-EE4B-4256-833E-74B8CD6ACA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00Sermon</Template>
  <TotalTime>7</TotalTime>
  <Words>124</Words>
  <Application>Microsoft Office PowerPoint</Application>
  <PresentationFormat>Widescreen</PresentationFormat>
  <Paragraphs>47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Beauty Of Jesus</vt:lpstr>
      <vt:lpstr>His Beauty Seen In Me</vt:lpstr>
      <vt:lpstr>His Beauty Seen In Me</vt:lpstr>
      <vt:lpstr>His Beauty Seen In Me</vt:lpstr>
      <vt:lpstr>His Beauty Seen In 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 Henderson</dc:creator>
  <cp:lastModifiedBy>Dan Henderson</cp:lastModifiedBy>
  <cp:revision>1</cp:revision>
  <dcterms:created xsi:type="dcterms:W3CDTF">2025-12-06T21:09:04Z</dcterms:created>
  <dcterms:modified xsi:type="dcterms:W3CDTF">2025-12-06T21:16:51Z</dcterms:modified>
</cp:coreProperties>
</file>