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670"/>
            <a:ext cx="9144000" cy="3274293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Jesus Is The Gospel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1Corinthians 15:1-5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Purposefully 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Do God’s Will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4:34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17:4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C6B1B-57D0-0D1F-1EE5-8AE0EFA57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C63D-BD64-AF7F-FDF8-CC06CF171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10D34-4260-4E7C-1EEA-F91DA4C12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5905" y="1527142"/>
            <a:ext cx="11180190" cy="51564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Betrayed by Friend - </a:t>
            </a:r>
            <a:r>
              <a:rPr lang="en-US" sz="3600" dirty="0">
                <a:solidFill>
                  <a:schemeClr val="accent4"/>
                </a:solidFill>
              </a:rPr>
              <a:t>Psalm 41:9; Luke 22:21,47-48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30 Pieces Silver/Cast to Potter - </a:t>
            </a:r>
            <a:r>
              <a:rPr lang="en-US" sz="3600" dirty="0">
                <a:solidFill>
                  <a:schemeClr val="accent4"/>
                </a:solidFill>
              </a:rPr>
              <a:t>Zechariah 11:12-13; 								Matthew 26:14-15; 27:3-10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Falsely Accused - </a:t>
            </a:r>
            <a:r>
              <a:rPr lang="en-US" sz="3600" dirty="0">
                <a:solidFill>
                  <a:schemeClr val="accent4"/>
                </a:solidFill>
              </a:rPr>
              <a:t>Psalm 35:11; Mark 14:57-58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Silent to Accusations - </a:t>
            </a:r>
            <a:r>
              <a:rPr lang="en-US" sz="3600" dirty="0">
                <a:solidFill>
                  <a:schemeClr val="accent4"/>
                </a:solidFill>
              </a:rPr>
              <a:t>Isaiah 53:7; Mark 15:4-5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Spat upon &amp; Smitten - </a:t>
            </a:r>
            <a:r>
              <a:rPr lang="en-US" sz="3600" dirty="0">
                <a:solidFill>
                  <a:schemeClr val="accent4"/>
                </a:solidFill>
              </a:rPr>
              <a:t>Isaiah 50:6; Matthew 26:67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Hated without Reason - </a:t>
            </a:r>
            <a:r>
              <a:rPr lang="en-US" sz="3600" dirty="0">
                <a:solidFill>
                  <a:schemeClr val="accent4"/>
                </a:solidFill>
              </a:rPr>
              <a:t>Psalm 35:19; John 15:24-25</a:t>
            </a:r>
          </a:p>
        </p:txBody>
      </p:sp>
    </p:spTree>
    <p:extLst>
      <p:ext uri="{BB962C8B-B14F-4D97-AF65-F5344CB8AC3E}">
        <p14:creationId xmlns:p14="http://schemas.microsoft.com/office/powerpoint/2010/main" val="312163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0BBD2-67EC-689B-6A6C-77CC6A7DC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B9B8-FF85-10C9-0A56-D0FDE509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A0E94-25C3-FE13-9744-F2BC7124C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0598" y="1838227"/>
            <a:ext cx="10950805" cy="42420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Sacrifice for Us - </a:t>
            </a:r>
            <a:r>
              <a:rPr lang="en-US" sz="4000" dirty="0">
                <a:solidFill>
                  <a:schemeClr val="accent4"/>
                </a:solidFill>
              </a:rPr>
              <a:t>Isaiah 53:5; Romans 5:6-8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Crucified with Wicked - </a:t>
            </a:r>
            <a:r>
              <a:rPr lang="en-US" sz="4000" dirty="0">
                <a:solidFill>
                  <a:schemeClr val="accent4"/>
                </a:solidFill>
              </a:rPr>
              <a:t>Isaiah 53:12; Mark 15:27-28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Scorned &amp; Mocked - </a:t>
            </a:r>
            <a:r>
              <a:rPr lang="en-US" sz="4000" dirty="0">
                <a:solidFill>
                  <a:schemeClr val="accent4"/>
                </a:solidFill>
              </a:rPr>
              <a:t>Psalm 22:7-8; Luke 23:35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Reproached - </a:t>
            </a:r>
            <a:r>
              <a:rPr lang="en-US" sz="4000" dirty="0">
                <a:solidFill>
                  <a:schemeClr val="accent4"/>
                </a:solidFill>
              </a:rPr>
              <a:t>Psalm 69:9; Romans 15:3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Prayer for Enemies - </a:t>
            </a:r>
            <a:r>
              <a:rPr lang="en-US" sz="4000" dirty="0">
                <a:solidFill>
                  <a:schemeClr val="accent4"/>
                </a:solidFill>
              </a:rPr>
              <a:t>Psalm 109:4; Luke 23:34</a:t>
            </a:r>
          </a:p>
        </p:txBody>
      </p:sp>
    </p:spTree>
    <p:extLst>
      <p:ext uri="{BB962C8B-B14F-4D97-AF65-F5344CB8AC3E}">
        <p14:creationId xmlns:p14="http://schemas.microsoft.com/office/powerpoint/2010/main" val="296648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1CD2E-D692-83D0-B101-C3653E098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2284F-1F92-6DBE-5512-755F2A055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C7C6A-2FA9-DE4A-7D0F-E75184A723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7968" y="1687398"/>
            <a:ext cx="10316065" cy="459085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Garments - </a:t>
            </a:r>
            <a:r>
              <a:rPr lang="en-US" sz="4000" dirty="0">
                <a:solidFill>
                  <a:schemeClr val="accent4"/>
                </a:solidFill>
              </a:rPr>
              <a:t>Psalm 22:17-18; Matthew 27:35-36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Forsaken - </a:t>
            </a:r>
            <a:r>
              <a:rPr lang="en-US" sz="4000" dirty="0">
                <a:solidFill>
                  <a:schemeClr val="accent4"/>
                </a:solidFill>
              </a:rPr>
              <a:t>Psalm 22:1; Matthew 27:46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No Broken Bones/Pierced Side - </a:t>
            </a:r>
            <a:r>
              <a:rPr lang="en-US" sz="4000" dirty="0">
                <a:solidFill>
                  <a:schemeClr val="accent4"/>
                </a:solidFill>
              </a:rPr>
              <a:t>Psalm 34:20; 								Zechariah 12:10; 								John 19:32-37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4000" dirty="0"/>
              <a:t>Burial - </a:t>
            </a:r>
            <a:r>
              <a:rPr lang="en-US" sz="4000" dirty="0">
                <a:solidFill>
                  <a:schemeClr val="accent4"/>
                </a:solidFill>
              </a:rPr>
              <a:t>Isaiah 53:9; Matthew 27:57-60</a:t>
            </a:r>
          </a:p>
        </p:txBody>
      </p:sp>
    </p:spTree>
    <p:extLst>
      <p:ext uri="{BB962C8B-B14F-4D97-AF65-F5344CB8AC3E}">
        <p14:creationId xmlns:p14="http://schemas.microsoft.com/office/powerpoint/2010/main" val="123798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009D6-A8D3-C435-0E73-017EA0225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8F6C-4B78-14EC-EB69-BABB173D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Glory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A2E51-BA99-4136-4596-30DD54CB4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8388" y="1960774"/>
            <a:ext cx="11755225" cy="424206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Anointed &amp; Eternal - </a:t>
            </a:r>
            <a:r>
              <a:rPr lang="en-US" sz="3600" dirty="0">
                <a:solidFill>
                  <a:schemeClr val="accent4"/>
                </a:solidFill>
              </a:rPr>
              <a:t>Psalm 45:6-7; 102:25-27; Hebrews 1:8-12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Priest after Melchisedec - </a:t>
            </a:r>
            <a:r>
              <a:rPr lang="en-US" sz="3600" dirty="0">
                <a:solidFill>
                  <a:schemeClr val="accent4"/>
                </a:solidFill>
              </a:rPr>
              <a:t>Psalm 110:4; Hebrews 5:5-6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Resurrection - </a:t>
            </a:r>
            <a:r>
              <a:rPr lang="en-US" sz="3600" dirty="0">
                <a:solidFill>
                  <a:schemeClr val="accent4"/>
                </a:solidFill>
              </a:rPr>
              <a:t>Psalm 16:10; Psalm 49:15; Mark 16:6-7; 				John 20:27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Ascension - </a:t>
            </a:r>
            <a:r>
              <a:rPr lang="en-US" sz="3600" dirty="0">
                <a:solidFill>
                  <a:schemeClr val="accent4"/>
                </a:solidFill>
              </a:rPr>
              <a:t>Psalm 68:18; Ephesians 4:8; Acts 1:9; 2:32-36; 			Revelation 5:11-14</a:t>
            </a:r>
          </a:p>
        </p:txBody>
      </p:sp>
    </p:spTree>
    <p:extLst>
      <p:ext uri="{BB962C8B-B14F-4D97-AF65-F5344CB8AC3E}">
        <p14:creationId xmlns:p14="http://schemas.microsoft.com/office/powerpoint/2010/main" val="119193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24</TotalTime>
  <Words>243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Jesus Is The Gospel</vt:lpstr>
      <vt:lpstr>Purposefully Sent</vt:lpstr>
      <vt:lpstr>Prophesied Trial</vt:lpstr>
      <vt:lpstr>Prophesied Death</vt:lpstr>
      <vt:lpstr>Prophesied Death</vt:lpstr>
      <vt:lpstr>Prophesied Glory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3</cp:revision>
  <dcterms:created xsi:type="dcterms:W3CDTF">2025-12-13T18:55:11Z</dcterms:created>
  <dcterms:modified xsi:type="dcterms:W3CDTF">2025-12-20T19:46:03Z</dcterms:modified>
</cp:coreProperties>
</file>