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Ones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Ephesians 4:4-6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3443A-779A-F954-37AC-32B8A6A31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72C65-9DCA-DC5A-1EF4-661978143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One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98D8B-D3C2-D8FB-9994-4AB9899AD7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80218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Body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4DF0D3-BD2D-358B-002C-528018641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4:11-16</a:t>
            </a:r>
          </a:p>
        </p:txBody>
      </p:sp>
    </p:spTree>
    <p:extLst>
      <p:ext uri="{BB962C8B-B14F-4D97-AF65-F5344CB8AC3E}">
        <p14:creationId xmlns:p14="http://schemas.microsoft.com/office/powerpoint/2010/main" val="3284475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One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80218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Body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Spirit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17:17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16:13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3:3-5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3:16-17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92E83-08C0-C464-F1B1-3B0E8F45C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C638A-39DD-0107-FC7D-539E31B3F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One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AB8B1-2F62-7118-3222-8C886EEFE3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80218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Body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Spirit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Hope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9A8C54-5DD9-D9A6-F27D-949F3D8AF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Mark 10:29-30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1:2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2:25</a:t>
            </a:r>
          </a:p>
        </p:txBody>
      </p:sp>
    </p:spTree>
    <p:extLst>
      <p:ext uri="{BB962C8B-B14F-4D97-AF65-F5344CB8AC3E}">
        <p14:creationId xmlns:p14="http://schemas.microsoft.com/office/powerpoint/2010/main" val="720927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8C080-353E-130D-37CE-BFF49D39E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5E14A-89AC-4639-EB45-B6A370B75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One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FBCD7-DD2D-4E57-BA21-E6765604E1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80218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Body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Spirit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Hope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Lord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33BC62-F562-A2C1-B48F-56EEC3422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3:16-17</a:t>
            </a:r>
          </a:p>
        </p:txBody>
      </p:sp>
    </p:spTree>
    <p:extLst>
      <p:ext uri="{BB962C8B-B14F-4D97-AF65-F5344CB8AC3E}">
        <p14:creationId xmlns:p14="http://schemas.microsoft.com/office/powerpoint/2010/main" val="3023492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832D5-3C70-7DF4-2D66-E11E6E096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D1454-22A4-8B5D-10C1-2A1779BAF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One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14AEB-6646-C16B-7D52-311BA4E86B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80218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Body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Spirit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Hope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Lord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Faith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CF15C-A28F-9FE1-575D-6D7489FA0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Jude 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1:6-9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4:17</a:t>
            </a:r>
          </a:p>
        </p:txBody>
      </p:sp>
    </p:spTree>
    <p:extLst>
      <p:ext uri="{BB962C8B-B14F-4D97-AF65-F5344CB8AC3E}">
        <p14:creationId xmlns:p14="http://schemas.microsoft.com/office/powerpoint/2010/main" val="3959784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FED1D-20CD-7D5C-CD5F-010880319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22689-A18B-5E1F-3317-C27221870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One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A2E5F-6B27-A8F3-FA01-0CFA87D813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80218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Body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Spirit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Hope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Lord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Faith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Baptism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B7722D-1AEA-625F-0F6B-CC70BCBD1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2:38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2:41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8:36-39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6:3-4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2:12</a:t>
            </a:r>
          </a:p>
        </p:txBody>
      </p:sp>
    </p:spTree>
    <p:extLst>
      <p:ext uri="{BB962C8B-B14F-4D97-AF65-F5344CB8AC3E}">
        <p14:creationId xmlns:p14="http://schemas.microsoft.com/office/powerpoint/2010/main" val="1432583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26E36-622C-91C7-AC8D-F65D95357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F21DC-7DE4-028A-738F-80FE3FE5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One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C2777-3C07-4906-4372-27F8C8329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80218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Body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Spirit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Hope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Lord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Faith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Baptism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/>
              <a:t>One God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60FA5-11DD-8432-56C1-16125986B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4:23-24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10:29-30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17:20-21</a:t>
            </a:r>
          </a:p>
        </p:txBody>
      </p:sp>
    </p:spTree>
    <p:extLst>
      <p:ext uri="{BB962C8B-B14F-4D97-AF65-F5344CB8AC3E}">
        <p14:creationId xmlns:p14="http://schemas.microsoft.com/office/powerpoint/2010/main" val="1134452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D225C-2AE7-CD70-CD02-AFB6B8F87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BADB7-FA5F-BAF9-F4CD-CBA7B3F97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Be One With God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6B0DE-7D19-5CBE-6F79-FCA78FAE6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3044858"/>
            <a:ext cx="5181600" cy="1647498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800" dirty="0">
                <a:solidFill>
                  <a:schemeClr val="accent4"/>
                </a:solidFill>
              </a:rPr>
              <a:t>1John 1:5-10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800" dirty="0">
                <a:solidFill>
                  <a:schemeClr val="accent4"/>
                </a:solidFill>
              </a:rPr>
              <a:t>Hebrews 10:19-25</a:t>
            </a:r>
          </a:p>
        </p:txBody>
      </p:sp>
    </p:spTree>
    <p:extLst>
      <p:ext uri="{BB962C8B-B14F-4D97-AF65-F5344CB8AC3E}">
        <p14:creationId xmlns:p14="http://schemas.microsoft.com/office/powerpoint/2010/main" val="3622539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14</TotalTime>
  <Words>130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Ones</vt:lpstr>
      <vt:lpstr>One With God</vt:lpstr>
      <vt:lpstr>One With God</vt:lpstr>
      <vt:lpstr>One With God</vt:lpstr>
      <vt:lpstr>One With God</vt:lpstr>
      <vt:lpstr>One With God</vt:lpstr>
      <vt:lpstr>One With God</vt:lpstr>
      <vt:lpstr>One With God</vt:lpstr>
      <vt:lpstr>Be One With God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2025-12-27T18:12:39Z</dcterms:created>
  <dcterms:modified xsi:type="dcterms:W3CDTF">2025-12-27T18:26:53Z</dcterms:modified>
</cp:coreProperties>
</file>