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Brief Blooms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Psalm 39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Is Short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Brevity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Job 7:16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39:4-5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1Chronicles 29:15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4:13-15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07441-F52B-70D3-0A23-8B021F355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443D8-9190-A972-FEFD-C0540B617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Is Short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B3D26-91EA-16E0-0320-3B509FF33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Brevity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Sweet Fragrance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50A10-C7CA-7C07-F0DC-5CCC22347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9:4; 15:4-5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5:1-2,15-16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5:16; 6:19-21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13:11-14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6:6-11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1:17</a:t>
            </a:r>
          </a:p>
        </p:txBody>
      </p:sp>
    </p:spTree>
    <p:extLst>
      <p:ext uri="{BB962C8B-B14F-4D97-AF65-F5344CB8AC3E}">
        <p14:creationId xmlns:p14="http://schemas.microsoft.com/office/powerpoint/2010/main" val="53576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52287-AD06-F46B-2FED-EBF149F73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A2199-2204-D0C3-586C-19A45D1E0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Is Short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7B4AF-E6C0-96AC-7102-2FCAD9C04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Brevity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Sweet Fragrance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Ready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BE5AA5-01E5-16BC-ACC3-D084FB99C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23:1-3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8:18-25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4:16-18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3:12-14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21:1-4,23-25</a:t>
            </a:r>
          </a:p>
        </p:txBody>
      </p:sp>
    </p:spTree>
    <p:extLst>
      <p:ext uri="{BB962C8B-B14F-4D97-AF65-F5344CB8AC3E}">
        <p14:creationId xmlns:p14="http://schemas.microsoft.com/office/powerpoint/2010/main" val="391104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99AE1-C0FD-65B3-EFFE-6B1C87398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66092-86AA-91BC-1126-2AD4EB88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Life Is Short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31A2C-10FA-66F0-2E85-70A146B9B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Brevity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Sweet Fragrance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Be Ready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Passing Away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E02CC-BFB3-DB61-5F89-DE24BE522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Job 7:6-7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90:9-12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Ecclesiastes 9:10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4:13-14</a:t>
            </a:r>
          </a:p>
        </p:txBody>
      </p:sp>
    </p:spTree>
    <p:extLst>
      <p:ext uri="{BB962C8B-B14F-4D97-AF65-F5344CB8AC3E}">
        <p14:creationId xmlns:p14="http://schemas.microsoft.com/office/powerpoint/2010/main" val="140902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82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Brief Blooms</vt:lpstr>
      <vt:lpstr>Life Is Short</vt:lpstr>
      <vt:lpstr>Life Is Short</vt:lpstr>
      <vt:lpstr>Life Is Short</vt:lpstr>
      <vt:lpstr>Life Is Short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2026-01-03T18:49:45Z</dcterms:created>
  <dcterms:modified xsi:type="dcterms:W3CDTF">2026-01-03T18:54:51Z</dcterms:modified>
</cp:coreProperties>
</file>