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Henderson" userId="38d7bcbf436a3be6" providerId="LiveId" clId="{584CFE6B-D6DF-4948-A30D-246F25468B66}"/>
    <pc:docChg chg="modSld">
      <pc:chgData name="Dan Henderson" userId="38d7bcbf436a3be6" providerId="LiveId" clId="{584CFE6B-D6DF-4948-A30D-246F25468B66}" dt="2026-01-11T02:17:28.637" v="0" actId="6549"/>
      <pc:docMkLst>
        <pc:docMk/>
      </pc:docMkLst>
      <pc:sldChg chg="modSp mod">
        <pc:chgData name="Dan Henderson" userId="38d7bcbf436a3be6" providerId="LiveId" clId="{584CFE6B-D6DF-4948-A30D-246F25468B66}" dt="2026-01-11T02:17:28.637" v="0" actId="6549"/>
        <pc:sldMkLst>
          <pc:docMk/>
          <pc:sldMk cId="4277141377" sldId="265"/>
        </pc:sldMkLst>
        <pc:spChg chg="mod">
          <ac:chgData name="Dan Henderson" userId="38d7bcbf436a3be6" providerId="LiveId" clId="{584CFE6B-D6DF-4948-A30D-246F25468B66}" dt="2026-01-11T02:17:28.637" v="0" actId="6549"/>
          <ac:spMkLst>
            <pc:docMk/>
            <pc:sldMk cId="4277141377" sldId="265"/>
            <ac:spMk id="4" creationId="{F6D8EB6E-8578-E6C5-B748-64152A570E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Our High Priest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Hebrews 7:1-19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High Priest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3:1-4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1BBA7-764D-C2F5-32DE-8510EF350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7AD70-D0EA-FBA9-86AB-1066FF457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High Priest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583E6-7C75-96F8-2998-F5F735CD4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Appointed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BC833F-94D2-DDBA-2B3D-2D4D5D417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7:20-22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110:4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6:17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5:1-8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28:1-4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40:12-15</a:t>
            </a:r>
          </a:p>
        </p:txBody>
      </p:sp>
    </p:spTree>
    <p:extLst>
      <p:ext uri="{BB962C8B-B14F-4D97-AF65-F5344CB8AC3E}">
        <p14:creationId xmlns:p14="http://schemas.microsoft.com/office/powerpoint/2010/main" val="316154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FAC1D-6CDF-034D-3326-7353E9F95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A1ADE-5255-A5E3-E638-C56E31C1F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High Priest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15546-E95A-BF0F-EC3A-E07A54578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Appointed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Forever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52BCC-818F-0866-6B5D-EDD77A465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7:23-25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14:18-20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6:20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7:15-17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7:25</a:t>
            </a:r>
          </a:p>
        </p:txBody>
      </p:sp>
    </p:spTree>
    <p:extLst>
      <p:ext uri="{BB962C8B-B14F-4D97-AF65-F5344CB8AC3E}">
        <p14:creationId xmlns:p14="http://schemas.microsoft.com/office/powerpoint/2010/main" val="2117006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7D742-0400-C22D-334E-228FBB39B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7D094-9EAC-95A2-9400-DA54AE6BC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High Priest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8B4C6-B7CF-D13B-0091-E90BC2CE9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Appointed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Forever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Perfect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870479-0E18-82AE-E0C3-1131D44BD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7:26-28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9:8-15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9:23-26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1:21-22</a:t>
            </a:r>
          </a:p>
        </p:txBody>
      </p:sp>
    </p:spTree>
    <p:extLst>
      <p:ext uri="{BB962C8B-B14F-4D97-AF65-F5344CB8AC3E}">
        <p14:creationId xmlns:p14="http://schemas.microsoft.com/office/powerpoint/2010/main" val="84034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E68C2-8C9E-326A-EA3F-7FF3DB80C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9BD3B-1DB3-3702-D352-285EBCEFC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Is High Priest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D8D7-630E-8086-8BA4-8CBB1B2F0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Appointed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Forever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Perfect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Understands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8EB6E-8578-E6C5-B748-64152A570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2:18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4:14-15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7:25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2:17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8:1-6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Zechariah 6:13</a:t>
            </a:r>
          </a:p>
        </p:txBody>
      </p:sp>
    </p:spTree>
    <p:extLst>
      <p:ext uri="{BB962C8B-B14F-4D97-AF65-F5344CB8AC3E}">
        <p14:creationId xmlns:p14="http://schemas.microsoft.com/office/powerpoint/2010/main" val="4277141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4</TotalTime>
  <Words>89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Our High Priest</vt:lpstr>
      <vt:lpstr>Jesus Is High Priest</vt:lpstr>
      <vt:lpstr>Jesus Is High Priest</vt:lpstr>
      <vt:lpstr>Jesus Is High Priest</vt:lpstr>
      <vt:lpstr>Jesus Is High Priest</vt:lpstr>
      <vt:lpstr>Jesus Is High Priest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2026-01-10T17:58:03Z</dcterms:created>
  <dcterms:modified xsi:type="dcterms:W3CDTF">2026-01-11T02:17:32Z</dcterms:modified>
</cp:coreProperties>
</file>