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8536"/>
            <a:ext cx="9144000" cy="3321427"/>
          </a:xfrm>
        </p:spPr>
        <p:txBody>
          <a:bodyPr anchor="ctr" anchorCtr="1">
            <a:normAutofit/>
          </a:bodyPr>
          <a:lstStyle/>
          <a:p>
            <a:r>
              <a:rPr lang="en-US" sz="9600" dirty="0"/>
              <a:t>Suitable Companions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Genesis 2:18-25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Suitable Companions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Purpose</a:t>
            </a:r>
            <a:endParaRPr lang="en-US" sz="3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1:26-28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2:18-25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11:9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18:22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19:14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Proverbs 31:10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7:5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B12C99-FF93-DF06-DBD9-9B1108D49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52916-32C1-733F-6F04-17333DC1C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Suitable Companions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1FD0B-92F4-0652-E7DF-C67342AF12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Purpose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Love</a:t>
            </a:r>
            <a:endParaRPr lang="en-US" sz="3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DD44F7-1323-FD0E-15F8-725807E886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5:22-33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Titus 2:4-5</a:t>
            </a:r>
          </a:p>
        </p:txBody>
      </p:sp>
    </p:spTree>
    <p:extLst>
      <p:ext uri="{BB962C8B-B14F-4D97-AF65-F5344CB8AC3E}">
        <p14:creationId xmlns:p14="http://schemas.microsoft.com/office/powerpoint/2010/main" val="1587901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AE737F-CDFD-5A45-0366-A9324DD756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DF905-6A81-EA42-6E17-AF0EF7DD3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Suitable Companions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428A5-29C7-014B-90BE-4C3F2E5A52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Purpose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Love</a:t>
            </a:r>
          </a:p>
          <a:p>
            <a:pPr marL="457200" lvl="1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Caring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E610E6-7F12-BC52-694A-AF80266FA9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13:4-7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8:8,24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3:16-18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3:16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15:12-13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5:8</a:t>
            </a:r>
          </a:p>
        </p:txBody>
      </p:sp>
    </p:spTree>
    <p:extLst>
      <p:ext uri="{BB962C8B-B14F-4D97-AF65-F5344CB8AC3E}">
        <p14:creationId xmlns:p14="http://schemas.microsoft.com/office/powerpoint/2010/main" val="1994335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9C0FB7-9B90-9CB3-0654-60DAA84ED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F6983-6E8F-18F2-5107-E9A3A4323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Suitable Companions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53B822-029B-2863-6116-A73419A58B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Purpose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Love</a:t>
            </a:r>
          </a:p>
          <a:p>
            <a:pPr marL="457200" lvl="1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Caring</a:t>
            </a:r>
          </a:p>
          <a:p>
            <a:pPr marL="457200" lvl="1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Affectionate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1272F9-B175-8F9F-14B2-E86EE1C4D5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3200" dirty="0">
                <a:solidFill>
                  <a:schemeClr val="accent4"/>
                </a:solidFill>
              </a:rPr>
              <a:t>Genesis 29:11-18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3200" dirty="0">
                <a:solidFill>
                  <a:schemeClr val="accent4"/>
                </a:solidFill>
              </a:rPr>
              <a:t>Genesis 29:30-34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3200" dirty="0">
                <a:solidFill>
                  <a:schemeClr val="accent4"/>
                </a:solidFill>
              </a:rPr>
              <a:t>Deuteronomy 24:5</a:t>
            </a:r>
            <a:endParaRPr lang="en-US" sz="32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036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582012-9331-2853-970E-78F1AE9E1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3C6C8-8F93-37E8-A79B-C24987A01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Suitable Companions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756EEA-2BA1-1D50-CBD0-029A6C975C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Purpose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Love</a:t>
            </a:r>
          </a:p>
          <a:p>
            <a:pPr marL="457200" lvl="1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Caring</a:t>
            </a:r>
          </a:p>
          <a:p>
            <a:pPr marL="457200" lvl="1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Affectionate</a:t>
            </a:r>
          </a:p>
          <a:p>
            <a:pPr marL="457200" lvl="1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3600" dirty="0"/>
              <a:t>Intimate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5905FD-2866-BA3C-EEE9-D56D0168A1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3200" dirty="0">
                <a:solidFill>
                  <a:schemeClr val="accent4"/>
                </a:solidFill>
              </a:rPr>
              <a:t>1Corinthians 7:2-5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3200" dirty="0">
                <a:solidFill>
                  <a:schemeClr val="accent4"/>
                </a:solidFill>
              </a:rPr>
              <a:t>Hebrews 13:4</a:t>
            </a:r>
            <a:endParaRPr lang="en-US" sz="32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268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7C3697-3341-7280-A32E-D1B38F209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AF0BA-95BC-64B8-8DAF-3AD01662AD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8536"/>
            <a:ext cx="9144000" cy="3321427"/>
          </a:xfrm>
        </p:spPr>
        <p:txBody>
          <a:bodyPr anchor="ctr" anchorCtr="1">
            <a:normAutofit/>
          </a:bodyPr>
          <a:lstStyle/>
          <a:p>
            <a:r>
              <a:rPr lang="en-US" sz="9600" dirty="0"/>
              <a:t>Suitable Companions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2CDE24-C34B-3453-01F6-19B629DF21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Genesis 2:18-25</a:t>
            </a:r>
          </a:p>
        </p:txBody>
      </p:sp>
    </p:spTree>
    <p:extLst>
      <p:ext uri="{BB962C8B-B14F-4D97-AF65-F5344CB8AC3E}">
        <p14:creationId xmlns:p14="http://schemas.microsoft.com/office/powerpoint/2010/main" val="1986393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7</TotalTime>
  <Words>73</Words>
  <Application>Microsoft Office PowerPoint</Application>
  <PresentationFormat>Widescreen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Suitable Companions</vt:lpstr>
      <vt:lpstr>Suitable Companions</vt:lpstr>
      <vt:lpstr>Suitable Companions</vt:lpstr>
      <vt:lpstr>Suitable Companions</vt:lpstr>
      <vt:lpstr>Suitable Companions</vt:lpstr>
      <vt:lpstr>Suitable Companions</vt:lpstr>
      <vt:lpstr>Suitable Companions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2026-01-17T21:51:34Z</dcterms:created>
  <dcterms:modified xsi:type="dcterms:W3CDTF">2026-01-17T21:59:07Z</dcterms:modified>
</cp:coreProperties>
</file>