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Challenges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2Peter 2:1-3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Church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Worship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5:18-21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2John 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Mark 16:15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1:21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11:17-22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5:18-21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16:2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20:7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AB5C8-E1C8-5E3C-E7B6-A76851D7B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815D0-4143-2B31-F524-BCBA262D8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Church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BD587-8448-12EF-2A37-DE038B98E1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Worship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Leadership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DFC31B-63B2-5D26-3592-926F51C0E4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11:3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11:8-9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14:33-35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2:11-12</a:t>
            </a:r>
          </a:p>
        </p:txBody>
      </p:sp>
    </p:spTree>
    <p:extLst>
      <p:ext uri="{BB962C8B-B14F-4D97-AF65-F5344CB8AC3E}">
        <p14:creationId xmlns:p14="http://schemas.microsoft.com/office/powerpoint/2010/main" val="2634701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1F2D6-5AEC-0D5A-9472-4C8038DB2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205FB-E362-30A2-2C87-098F710E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Church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0DDF3-6D11-1C00-FD81-D876E5D2CD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Worship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Leadership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Denominationalism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09928B-94C7-F2FF-F82F-695B50715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16:18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15:13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4:4-6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1:10-13</a:t>
            </a:r>
          </a:p>
        </p:txBody>
      </p:sp>
    </p:spTree>
    <p:extLst>
      <p:ext uri="{BB962C8B-B14F-4D97-AF65-F5344CB8AC3E}">
        <p14:creationId xmlns:p14="http://schemas.microsoft.com/office/powerpoint/2010/main" val="2321495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5EAFE-3BB0-E200-4C59-4409FFC5E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45179-62E5-8E93-6CF8-1B27C0025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Church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14A8-0FAD-24CA-5F39-383169B69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Worship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Leadership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Denominationalism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Instruction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239468-2BE1-A5AA-353A-5AE667DCA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4:1-4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30:9-11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5:30-31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20:26-27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1:10-12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3:14-16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Jude 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4:11-16</a:t>
            </a:r>
          </a:p>
        </p:txBody>
      </p:sp>
    </p:spTree>
    <p:extLst>
      <p:ext uri="{BB962C8B-B14F-4D97-AF65-F5344CB8AC3E}">
        <p14:creationId xmlns:p14="http://schemas.microsoft.com/office/powerpoint/2010/main" val="928634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9</TotalTime>
  <Words>73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Challenges</vt:lpstr>
      <vt:lpstr>Church Challenges</vt:lpstr>
      <vt:lpstr>Church Challenges</vt:lpstr>
      <vt:lpstr>Church Challenges</vt:lpstr>
      <vt:lpstr>Church Challenges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2026-03-21T21:04:57Z</dcterms:created>
  <dcterms:modified xsi:type="dcterms:W3CDTF">2026-03-21T21:14:34Z</dcterms:modified>
</cp:coreProperties>
</file>