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3006" y="311085"/>
            <a:ext cx="7685988" cy="3198878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Two Sons And A Father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Luke 15:20-24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Relating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8:5-6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3:11-13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E2865-91EB-FC2A-7215-8EE08373F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0E177-3BFB-0F97-BB4E-3DD51B219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Relating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5A663-95D3-18A9-86E3-8E2B66F7D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1287"/>
            <a:ext cx="5181600" cy="42115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0"/>
              </a:spcBef>
              <a:buNone/>
            </a:pPr>
            <a:r>
              <a:rPr lang="en-US" sz="4400" dirty="0"/>
              <a:t>Young Son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E1BF71-5702-E166-8388-C5E839E12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15:11-21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2:11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2:4-9</a:t>
            </a:r>
          </a:p>
        </p:txBody>
      </p:sp>
    </p:spTree>
    <p:extLst>
      <p:ext uri="{BB962C8B-B14F-4D97-AF65-F5344CB8AC3E}">
        <p14:creationId xmlns:p14="http://schemas.microsoft.com/office/powerpoint/2010/main" val="717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01EC3-DA91-98F5-93D8-6F54CE785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CB4DA-B4F6-6CCA-7FB5-5826C78A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Relating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1D068-41FD-0D96-CEDE-A9EEF2EBB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1287"/>
            <a:ext cx="5181600" cy="42115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0"/>
              </a:spcBef>
              <a:buNone/>
            </a:pPr>
            <a:r>
              <a:rPr lang="en-US" sz="4400" dirty="0"/>
              <a:t>Young Son</a:t>
            </a:r>
          </a:p>
          <a:p>
            <a:pPr marL="0" indent="0">
              <a:lnSpc>
                <a:spcPct val="100000"/>
              </a:lnSpc>
              <a:spcBef>
                <a:spcPts val="6000"/>
              </a:spcBef>
              <a:buNone/>
            </a:pPr>
            <a:r>
              <a:rPr lang="en-US" sz="4400" dirty="0"/>
              <a:t>Old Son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165CD7-18F2-A187-347F-9E85CF6A0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Luke 15:25-30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17:24-25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10:42-45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18:9-14</a:t>
            </a:r>
          </a:p>
        </p:txBody>
      </p:sp>
    </p:spTree>
    <p:extLst>
      <p:ext uri="{BB962C8B-B14F-4D97-AF65-F5344CB8AC3E}">
        <p14:creationId xmlns:p14="http://schemas.microsoft.com/office/powerpoint/2010/main" val="3354535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57A4A-C1CE-9B8F-414D-63CC5C38E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B06F-DF05-8E48-BA46-37BF08699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Relating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254B8-B014-2AAE-9E5B-E00660E8F3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1287"/>
            <a:ext cx="5181600" cy="42115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0"/>
              </a:spcBef>
              <a:buNone/>
            </a:pPr>
            <a:r>
              <a:rPr lang="en-US" sz="4400" dirty="0"/>
              <a:t>Young Son</a:t>
            </a:r>
          </a:p>
          <a:p>
            <a:pPr marL="0" indent="0">
              <a:lnSpc>
                <a:spcPct val="100000"/>
              </a:lnSpc>
              <a:spcBef>
                <a:spcPts val="6000"/>
              </a:spcBef>
              <a:buNone/>
            </a:pPr>
            <a:r>
              <a:rPr lang="en-US" sz="4400" dirty="0"/>
              <a:t>Old Son</a:t>
            </a:r>
          </a:p>
          <a:p>
            <a:pPr marL="0" indent="0">
              <a:lnSpc>
                <a:spcPct val="100000"/>
              </a:lnSpc>
              <a:spcBef>
                <a:spcPts val="6000"/>
              </a:spcBef>
              <a:buNone/>
            </a:pPr>
            <a:r>
              <a:rPr lang="en-US" sz="4400" dirty="0"/>
              <a:t>The Father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FA3B0-D2FE-010B-DFD3-D06FCD51E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Luke 15:20-24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15:31-32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2John 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2:24</a:t>
            </a:r>
          </a:p>
        </p:txBody>
      </p:sp>
    </p:spTree>
    <p:extLst>
      <p:ext uri="{BB962C8B-B14F-4D97-AF65-F5344CB8AC3E}">
        <p14:creationId xmlns:p14="http://schemas.microsoft.com/office/powerpoint/2010/main" val="1209335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63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Two Sons And A Father</vt:lpstr>
      <vt:lpstr>Relating To God</vt:lpstr>
      <vt:lpstr>Relating To God</vt:lpstr>
      <vt:lpstr>Relating To God</vt:lpstr>
      <vt:lpstr>Relating To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2026-03-28T23:34:30Z</dcterms:created>
  <dcterms:modified xsi:type="dcterms:W3CDTF">2026-03-28T23:44:16Z</dcterms:modified>
</cp:coreProperties>
</file>