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Awesome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Psalm 86:8-17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Awesome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Power In Creation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86:8-10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1:1-8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19:1-6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8:3-4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1:14-19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15:11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FD33B-408E-6D07-8CC5-FAF68834D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F4E58-151D-A498-C485-40CFD6C30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Awesome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E6931-387A-BD3B-3ABD-C3CFC1F05D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Power In Creation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Glory In Nature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24B56-07ED-EDF5-7972-C233C2FBD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1:9-13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1:20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1:20-25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90:1-2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24:1</a:t>
            </a:r>
          </a:p>
        </p:txBody>
      </p:sp>
    </p:spTree>
    <p:extLst>
      <p:ext uri="{BB962C8B-B14F-4D97-AF65-F5344CB8AC3E}">
        <p14:creationId xmlns:p14="http://schemas.microsoft.com/office/powerpoint/2010/main" val="256756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EDE38-71F6-2908-5907-96B7BF84F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4473C-732E-D6C1-8234-689637917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Awesome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F21CD-44FB-B268-1A8F-031727BAB4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Power In Creation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Glory In Nature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Love On The Cross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CE02DE-22CD-B6B1-66D9-5FE501B70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1:19-23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4:10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14:1-6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5:6-8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1:7-8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2:21-24</a:t>
            </a:r>
          </a:p>
        </p:txBody>
      </p:sp>
    </p:spTree>
    <p:extLst>
      <p:ext uri="{BB962C8B-B14F-4D97-AF65-F5344CB8AC3E}">
        <p14:creationId xmlns:p14="http://schemas.microsoft.com/office/powerpoint/2010/main" val="3757355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BB832-69A2-0BF8-CCAC-61B6A520A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14095-E3BF-F54C-E72F-7989C7F96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Awesome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5870C-7CB2-B487-D35D-5A650D43F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Power In Creation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Glory In Nature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Love On The Cross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Promise In Return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58E175-EF70-8D60-DBAF-471405A03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1:9-11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4:16-17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17:30-31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21:1-4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3:20-21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24:42-44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4:8-11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14:1-5</a:t>
            </a:r>
          </a:p>
        </p:txBody>
      </p:sp>
    </p:spTree>
    <p:extLst>
      <p:ext uri="{BB962C8B-B14F-4D97-AF65-F5344CB8AC3E}">
        <p14:creationId xmlns:p14="http://schemas.microsoft.com/office/powerpoint/2010/main" val="4240818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AFA90-CE70-85E6-E53A-6664754CE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A954D-BF73-A9F5-E8F5-E414DC3C85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1402"/>
            <a:ext cx="9144000" cy="3883843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Praise Our Awesome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040F8-C8E2-2654-338F-EB2C9A62C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98119"/>
            <a:ext cx="9144000" cy="2164973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Psalm 86:12-17</a:t>
            </a:r>
          </a:p>
          <a:p>
            <a:r>
              <a:rPr lang="en-US" sz="6000" dirty="0">
                <a:solidFill>
                  <a:schemeClr val="accent2"/>
                </a:solidFill>
              </a:rPr>
              <a:t>Job 42:1-6</a:t>
            </a:r>
          </a:p>
        </p:txBody>
      </p:sp>
    </p:spTree>
    <p:extLst>
      <p:ext uri="{BB962C8B-B14F-4D97-AF65-F5344CB8AC3E}">
        <p14:creationId xmlns:p14="http://schemas.microsoft.com/office/powerpoint/2010/main" val="999210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9</TotalTime>
  <Words>110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Awesome God</vt:lpstr>
      <vt:lpstr>Our Awesome God</vt:lpstr>
      <vt:lpstr>Our Awesome God</vt:lpstr>
      <vt:lpstr>Our Awesome God</vt:lpstr>
      <vt:lpstr>Our Awesome God</vt:lpstr>
      <vt:lpstr>Praise Our Awesome God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2026-04-04T21:30:37Z</dcterms:created>
  <dcterms:modified xsi:type="dcterms:W3CDTF">2026-04-04T21:40:02Z</dcterms:modified>
</cp:coreProperties>
</file>