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2" r:id="rId4"/>
    <p:sldId id="263" r:id="rId5"/>
    <p:sldId id="264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6" autoAdjust="0"/>
    <p:restoredTop sz="94660"/>
  </p:normalViewPr>
  <p:slideViewPr>
    <p:cSldViewPr snapToGrid="0">
      <p:cViewPr varScale="1">
        <p:scale>
          <a:sx n="51" d="100"/>
          <a:sy n="51" d="100"/>
        </p:scale>
        <p:origin x="57" y="122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364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698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193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030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053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913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792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64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007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209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759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8A2B14-DE4A-419E-BB03-91A6FB09514B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6082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B60702-3814-43A3-88CE-3E02DF6A84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6243"/>
            <a:ext cx="9144000" cy="3283720"/>
          </a:xfrm>
        </p:spPr>
        <p:txBody>
          <a:bodyPr anchor="ctr" anchorCtr="1">
            <a:normAutofit/>
          </a:bodyPr>
          <a:lstStyle/>
          <a:p>
            <a:r>
              <a:rPr lang="en-US" sz="9600" dirty="0"/>
              <a:t>Redemption In Christ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AFCC95-1D7A-4F80-A80F-89B3C6B8E7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509963"/>
            <a:ext cx="9144000" cy="1655762"/>
          </a:xfrm>
        </p:spPr>
        <p:txBody>
          <a:bodyPr anchor="ctr" anchorCtr="1">
            <a:normAutofit/>
          </a:bodyPr>
          <a:lstStyle/>
          <a:p>
            <a:r>
              <a:rPr lang="en-US" sz="6000" dirty="0">
                <a:solidFill>
                  <a:schemeClr val="accent2"/>
                </a:solidFill>
              </a:rPr>
              <a:t>Titus 2:11-14</a:t>
            </a:r>
          </a:p>
        </p:txBody>
      </p:sp>
    </p:spTree>
    <p:extLst>
      <p:ext uri="{BB962C8B-B14F-4D97-AF65-F5344CB8AC3E}">
        <p14:creationId xmlns:p14="http://schemas.microsoft.com/office/powerpoint/2010/main" val="1890398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B0697-03D4-45DA-BDDA-CFF426DAA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Redemption In Christ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5111B-3F80-4284-A164-5A5EE45D9B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Redemption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EC86C5-B68D-4489-AD61-CE7F05593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 Ephesians 1:3-8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Romans 6:16-18</a:t>
            </a:r>
          </a:p>
        </p:txBody>
      </p:sp>
    </p:spTree>
    <p:extLst>
      <p:ext uri="{BB962C8B-B14F-4D97-AF65-F5344CB8AC3E}">
        <p14:creationId xmlns:p14="http://schemas.microsoft.com/office/powerpoint/2010/main" val="10000799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AF5713-AABA-88BA-9880-4E7227031F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C28683-204D-AF6E-F86E-0555279123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Redemption In Christ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0649C0-4F79-D164-66B2-CB1E8E34E24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Redemption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Grace, Love &amp; Mercy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12EE01C-E0F1-DFFD-F14C-3B0A693E30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 Isaiah 59:1-2; Ephesians 2:12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Ezekiel 18:20; Romans 6:23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Jeremiah 10:23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2Corinthians 6:17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Ephesians 5:11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Ephesians 1:4-9; 2:4-7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Romans 3:26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John 3:16; Titus 2:11-12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Matthew 7:13-14</a:t>
            </a:r>
          </a:p>
        </p:txBody>
      </p:sp>
    </p:spTree>
    <p:extLst>
      <p:ext uri="{BB962C8B-B14F-4D97-AF65-F5344CB8AC3E}">
        <p14:creationId xmlns:p14="http://schemas.microsoft.com/office/powerpoint/2010/main" val="32368094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19D7C9-8853-EB29-8FC6-07E840D543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9FCBBC-12AD-E8A8-82BB-ABB56157EE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Redemption In Christ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002246-3C8A-08AC-A9A1-260BD3CB15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Redemption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Grace, Love &amp; Mercy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His Blood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B96EBBB-229A-D966-9451-E9C86BB68B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 Romans 6:23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2Peter 3:9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Hebrews 10:4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Hebrews 9:12-14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1Peter 1:18-19</a:t>
            </a:r>
          </a:p>
        </p:txBody>
      </p:sp>
    </p:spTree>
    <p:extLst>
      <p:ext uri="{BB962C8B-B14F-4D97-AF65-F5344CB8AC3E}">
        <p14:creationId xmlns:p14="http://schemas.microsoft.com/office/powerpoint/2010/main" val="14923032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F08CE1-D034-FCAF-A02B-2A64DF4E32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0CFCDB-22B0-10CF-C518-7503B63FD7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Redemption In Christ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352848-3DB3-FD10-5A1B-3850DB7C13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Redemption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Grace, Love &amp; Mercy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His Blood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Our Redeemer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C6AE68-6EE6-CE93-E0C5-A307593826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97864" y="1825625"/>
            <a:ext cx="6055936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 Ephesians 1:3; 2Corinthians 5:17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Mark 16:16; Acts 22:16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Hebrews 5:8-9; Romans 6:3-4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Galatians 3:26-27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Matthew 7:21-23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Matthew 10:22; 1Corinthians 15:58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Titus 2:14; 1Peter 4:10-11</a:t>
            </a:r>
          </a:p>
        </p:txBody>
      </p:sp>
    </p:spTree>
    <p:extLst>
      <p:ext uri="{BB962C8B-B14F-4D97-AF65-F5344CB8AC3E}">
        <p14:creationId xmlns:p14="http://schemas.microsoft.com/office/powerpoint/2010/main" val="38893902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00Sermon.potx" id="{BA42AA14-B2D9-42EF-92FD-0529C79BC866}" vid="{4D4656D2-EE4B-4256-833E-74B8CD6ACA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00Sermon</Template>
  <TotalTime>8</TotalTime>
  <Words>118</Words>
  <Application>Microsoft Office PowerPoint</Application>
  <PresentationFormat>Widescreen</PresentationFormat>
  <Paragraphs>39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Redemption In Christ</vt:lpstr>
      <vt:lpstr>Redemption In Christ</vt:lpstr>
      <vt:lpstr>Redemption In Christ</vt:lpstr>
      <vt:lpstr>Redemption In Christ</vt:lpstr>
      <vt:lpstr>Redemption In Christ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 Henderson</dc:creator>
  <cp:lastModifiedBy>Dan Henderson</cp:lastModifiedBy>
  <cp:revision>1</cp:revision>
  <dcterms:created xsi:type="dcterms:W3CDTF">2026-04-11T20:20:14Z</dcterms:created>
  <dcterms:modified xsi:type="dcterms:W3CDTF">2026-04-11T20:29:01Z</dcterms:modified>
</cp:coreProperties>
</file>