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4973" y="1122363"/>
            <a:ext cx="10382055" cy="2387600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Trusting Ourselves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Jeremiah 7:1-15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Don’t Trust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Self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3:5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Ezekiel 33:12-13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2:17-23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Deuteronomy 28:52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21:22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5:15-17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44:4-8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Hosea 10:13-14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DB0CE-01DF-2DEC-B656-C5254373E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4479D-D15D-5BDC-811B-E421BD88B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Don’t Trust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9CBE1-7C7C-DBD9-B5F1-3A7DD8EB0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Self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1E9EF-6A78-6E75-31A4-E9C0DFD22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49:5-9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52:6-7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11:28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48:7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49:4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62:9-10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5:1-5</a:t>
            </a:r>
          </a:p>
        </p:txBody>
      </p:sp>
    </p:spTree>
    <p:extLst>
      <p:ext uri="{BB962C8B-B14F-4D97-AF65-F5344CB8AC3E}">
        <p14:creationId xmlns:p14="http://schemas.microsoft.com/office/powerpoint/2010/main" val="1710026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84E51-565C-575F-2C36-DE1AFCC28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1AD52-2BE6-9FD4-0A4A-9AB9BD5D1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Don’t Trust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3C3B8-431F-18C5-97A8-1AF116D18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Self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Others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5A8E8B-13BA-F442-DBB0-D36CF8E49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17:5-7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9:4-5;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12:5-6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Micah 7:5-7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118:5-9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146:1-4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31:1-3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2:36-37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46:25-26</a:t>
            </a:r>
          </a:p>
        </p:txBody>
      </p:sp>
    </p:spTree>
    <p:extLst>
      <p:ext uri="{BB962C8B-B14F-4D97-AF65-F5344CB8AC3E}">
        <p14:creationId xmlns:p14="http://schemas.microsoft.com/office/powerpoint/2010/main" val="226613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6FF84-7DDF-887B-40CA-B9A60B6C2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E2A9B-C187-FE91-0415-026594355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Don’t Trust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BE702-5AB2-1874-F7CF-07C5D4C01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Self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Others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Religious Leaders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9049A-93DA-0206-60B2-EA888681D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30:9-15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28:15-16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2:36-37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115:2-8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135:15-18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42:16-17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Habakkuk 2:18-20</a:t>
            </a:r>
          </a:p>
        </p:txBody>
      </p:sp>
    </p:spTree>
    <p:extLst>
      <p:ext uri="{BB962C8B-B14F-4D97-AF65-F5344CB8AC3E}">
        <p14:creationId xmlns:p14="http://schemas.microsoft.com/office/powerpoint/2010/main" val="131676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4E31A-E59D-517C-D633-A6343A884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11B8D-DA94-0ADF-95DD-990AE1969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Trust Only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86590-D1C7-B330-C156-910C42C5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 anchor="ctr" anchorCtr="1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9600" dirty="0"/>
              <a:t>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7E869-F1CE-A7B4-7635-45F215D3D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264849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dirty="0">
                <a:solidFill>
                  <a:schemeClr val="accent4"/>
                </a:solidFill>
              </a:rPr>
              <a:t>Proverbs 3:5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dirty="0">
                <a:solidFill>
                  <a:schemeClr val="accent4"/>
                </a:solidFill>
              </a:rPr>
              <a:t>1John 4:1-6</a:t>
            </a:r>
          </a:p>
        </p:txBody>
      </p:sp>
    </p:spTree>
    <p:extLst>
      <p:ext uri="{BB962C8B-B14F-4D97-AF65-F5344CB8AC3E}">
        <p14:creationId xmlns:p14="http://schemas.microsoft.com/office/powerpoint/2010/main" val="2447656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99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Trusting Ourselves</vt:lpstr>
      <vt:lpstr>Don’t Trust …</vt:lpstr>
      <vt:lpstr>Don’t Trust …</vt:lpstr>
      <vt:lpstr>Don’t Trust …</vt:lpstr>
      <vt:lpstr>Don’t Trust …</vt:lpstr>
      <vt:lpstr>Trust Only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2026-04-18T19:46:56Z</dcterms:created>
  <dcterms:modified xsi:type="dcterms:W3CDTF">2026-04-18T19:56:10Z</dcterms:modified>
</cp:coreProperties>
</file>