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693" y="1122363"/>
            <a:ext cx="10438614" cy="2387600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Bloom In My Heart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Song Of Solomon 2:1-6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Bloom In My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Symbolism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#445 - Jesus, Rose Of Sharon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Song of Solomon 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35:1-2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61:10-11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15:1-8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B7C86-AB14-5F96-CDD1-667B76600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1BE2A-0C5B-562D-AA38-86A499C3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Bloom In My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989BD-9631-7CA6-2A06-FB0E94D83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Symbolism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Influence 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F39D2-2AC7-A3BC-2799-8B9EA1676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12:24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15:4-5</a:t>
            </a:r>
          </a:p>
        </p:txBody>
      </p:sp>
    </p:spTree>
    <p:extLst>
      <p:ext uri="{BB962C8B-B14F-4D97-AF65-F5344CB8AC3E}">
        <p14:creationId xmlns:p14="http://schemas.microsoft.com/office/powerpoint/2010/main" val="164033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5F99B-2D93-14F7-12C4-9CF05FCF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9C76D-C482-302B-B4E3-56E98C48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Bloom In My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CDDEB-6C71-F66D-517F-0315AEC13E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Symbolism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Influence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Influence Others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DB536-7362-87CB-D503-82C8EAD04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2:14-16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12:3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2:9-11</a:t>
            </a:r>
          </a:p>
        </p:txBody>
      </p:sp>
    </p:spTree>
    <p:extLst>
      <p:ext uri="{BB962C8B-B14F-4D97-AF65-F5344CB8AC3E}">
        <p14:creationId xmlns:p14="http://schemas.microsoft.com/office/powerpoint/2010/main" val="282373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DB025-A45A-94C9-EC59-ADCB6E033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A4048-7B1F-48D8-5C07-AFD6F8A88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Bloom In My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4BCEB-0CE0-7792-54AD-52AA48050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Symbolism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Influence Me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Influence Others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Hope Fulfilled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310DC-A574-52CA-76FA-8BF63FD7F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5:22-23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3:18</a:t>
            </a:r>
          </a:p>
        </p:txBody>
      </p:sp>
    </p:spTree>
    <p:extLst>
      <p:ext uri="{BB962C8B-B14F-4D97-AF65-F5344CB8AC3E}">
        <p14:creationId xmlns:p14="http://schemas.microsoft.com/office/powerpoint/2010/main" val="324682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92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Bloom In My Heart</vt:lpstr>
      <vt:lpstr>Bloom In My Heart</vt:lpstr>
      <vt:lpstr>Bloom In My Heart</vt:lpstr>
      <vt:lpstr>Bloom In My Heart</vt:lpstr>
      <vt:lpstr>Bloom In My Heart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2026-05-02T23:52:01Z</dcterms:created>
  <dcterms:modified xsi:type="dcterms:W3CDTF">2026-05-02T23:57:44Z</dcterms:modified>
</cp:coreProperties>
</file>