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0511"/>
            <a:ext cx="9144000" cy="3189452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Foundations Of Authority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Genesis 1:1-5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God</a:t>
            </a:r>
            <a:endParaRPr lang="en-US" sz="40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Genesis 1:1-5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1Corinthians 15:27-28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DD174-4E2F-99E9-295E-0C5F9CE4D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45DB8-A5DD-A6C4-2A6B-A84934DB2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6CF48-E363-3FED-E61F-F720C854A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God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Christ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71ACF-6435-AD28-F434-0E4C13D39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Hebrews 1:1-3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Acts 3:22-26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28:18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Ephesians 1:22-23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Acts 2:36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1Timothy 6:15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2John 9</a:t>
            </a:r>
          </a:p>
        </p:txBody>
      </p:sp>
    </p:spTree>
    <p:extLst>
      <p:ext uri="{BB962C8B-B14F-4D97-AF65-F5344CB8AC3E}">
        <p14:creationId xmlns:p14="http://schemas.microsoft.com/office/powerpoint/2010/main" val="238338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87432-CDCD-2F13-1953-6F4BB8BB7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5524-F422-6832-1CE0-6635986F3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85374-BA4D-F758-5EC6-C1CAF6691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God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Christ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Apostles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472D82-867C-E5A3-1937-F5280DA8F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1171" y="1825625"/>
            <a:ext cx="693262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16:19; Matthew 18:18-19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14:25-26; John 16:13-15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28:19-20; Acts 1:8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Philippians 3:17; Philippians 4:9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1Corinthians 4:16-17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Galatians 1:6-9; 1Corinthians 14:37</a:t>
            </a:r>
          </a:p>
        </p:txBody>
      </p:sp>
    </p:spTree>
    <p:extLst>
      <p:ext uri="{BB962C8B-B14F-4D97-AF65-F5344CB8AC3E}">
        <p14:creationId xmlns:p14="http://schemas.microsoft.com/office/powerpoint/2010/main" val="81186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D73F6-B0B9-D6D0-FC34-EE476AA74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B0555-D89C-B86C-5634-2C00B1DA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B3DA-F1D6-BDF8-F7C7-0504B5872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God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Christ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Apostles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New Testament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2C36E-AE6A-5219-6BA1-381399CD4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5324" y="1825625"/>
            <a:ext cx="4698476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2Peter 1:12-21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1John 1:3-4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2Timothy 3:16-17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2Peter 1:3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Revelation 22:18-19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Jude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12:48-50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15:7-9</a:t>
            </a:r>
          </a:p>
        </p:txBody>
      </p:sp>
    </p:spTree>
    <p:extLst>
      <p:ext uri="{BB962C8B-B14F-4D97-AF65-F5344CB8AC3E}">
        <p14:creationId xmlns:p14="http://schemas.microsoft.com/office/powerpoint/2010/main" val="3896243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14</TotalTime>
  <Words>81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Foundations Of Authority</vt:lpstr>
      <vt:lpstr>Authority</vt:lpstr>
      <vt:lpstr>Authority</vt:lpstr>
      <vt:lpstr>Authority</vt:lpstr>
      <vt:lpstr>Authority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2026-05-16T16:52:22Z</dcterms:created>
  <dcterms:modified xsi:type="dcterms:W3CDTF">2026-05-16T17:07:07Z</dcterms:modified>
</cp:coreProperties>
</file>