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Jesus Is Our Judge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Acts 17:30-31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Our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Appointed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Acts 17:30-31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5:21-23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5:26-27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BD3E1-CDAE-2190-22F9-90E08B58A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EBE77-4D50-459E-0A08-B78E0F2D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Our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F5CAA-D02C-87A1-A8B7-C690B44E48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Appointed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3F5D27-F08C-E98F-1D80-B8C20E270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1Peter 2:21-25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1John 3:4-8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Hebrews 4:14-16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Romans 8:1-4</a:t>
            </a:r>
          </a:p>
        </p:txBody>
      </p:sp>
    </p:spTree>
    <p:extLst>
      <p:ext uri="{BB962C8B-B14F-4D97-AF65-F5344CB8AC3E}">
        <p14:creationId xmlns:p14="http://schemas.microsoft.com/office/powerpoint/2010/main" val="2991793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32025-CBBB-03E5-FFF9-B8C9B436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58006-6E67-2145-DBD4-17F5A317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Our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6CA20-FD8F-475D-E080-BDF79516F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Appointed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Example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Word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22BEBA-071B-5F73-ABB6-447C4F8D0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5:24-25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12:48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Hebrews 4:11-13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Romans 1:16-17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Romans 2:1-11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Romans 14:4</a:t>
            </a:r>
          </a:p>
        </p:txBody>
      </p:sp>
    </p:spTree>
    <p:extLst>
      <p:ext uri="{BB962C8B-B14F-4D97-AF65-F5344CB8AC3E}">
        <p14:creationId xmlns:p14="http://schemas.microsoft.com/office/powerpoint/2010/main" val="239826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8826D-0B26-3562-E549-AACBDCB5D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959B4-8316-5429-1E46-BF78E8BCD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Our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636BB-8999-4BB8-CEE0-E3300A6E2B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Appointed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Example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Word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Righteous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19F873-8F65-A0C7-528A-4B369541C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Acts 17:30-31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Luke 18:1-8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Psalm 19:9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5:30</a:t>
            </a:r>
          </a:p>
        </p:txBody>
      </p:sp>
    </p:spTree>
    <p:extLst>
      <p:ext uri="{BB962C8B-B14F-4D97-AF65-F5344CB8AC3E}">
        <p14:creationId xmlns:p14="http://schemas.microsoft.com/office/powerpoint/2010/main" val="647749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8B6EF-1152-92B3-B978-D7A315E95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63EB2-7720-FD1D-633A-78EE04FDB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Our Judge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DEE33-FB6C-880A-FECC-192A7A604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Appointed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Example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Word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Righteous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en-US" sz="4000" dirty="0"/>
              <a:t>Judgment Is Certain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9221C-6824-171F-0100-7ED262B9F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2Corinthians 5:10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Hebrews 9:27-28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John 5:28-29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Matthew 25:31-46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Psalm 50:4-6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Psalm 50:22-23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solidFill>
                  <a:schemeClr val="accent4"/>
                </a:solidFill>
              </a:rPr>
              <a:t>1Corinthians 4:1-5</a:t>
            </a:r>
          </a:p>
        </p:txBody>
      </p:sp>
    </p:spTree>
    <p:extLst>
      <p:ext uri="{BB962C8B-B14F-4D97-AF65-F5344CB8AC3E}">
        <p14:creationId xmlns:p14="http://schemas.microsoft.com/office/powerpoint/2010/main" val="1425282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23</TotalTime>
  <Words>91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Jesus Is Our Judge</vt:lpstr>
      <vt:lpstr>Jesus Is Our Judge</vt:lpstr>
      <vt:lpstr>Jesus Is Our Judge</vt:lpstr>
      <vt:lpstr>Jesus Is Our Judge</vt:lpstr>
      <vt:lpstr>Jesus Is Our Judge</vt:lpstr>
      <vt:lpstr>Jesus Is Our Judge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2026-05-09T22:39:24Z</dcterms:created>
  <dcterms:modified xsi:type="dcterms:W3CDTF">2026-05-09T23:03:21Z</dcterms:modified>
</cp:coreProperties>
</file>