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Samson Lost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Judges 13:2-7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Strength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6:1-8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16:4-9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11:30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B6F76-FB26-DE29-B6B8-5F6492000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17761-452A-66C5-CB0A-12CD5FA6C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326B5-CC11-9010-5AA1-A63383417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Strength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Sight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D2CAC-F65B-4708-DB3F-1F8BDE4EA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4:3-4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3:15-18</a:t>
            </a:r>
          </a:p>
        </p:txBody>
      </p:sp>
    </p:spTree>
    <p:extLst>
      <p:ext uri="{BB962C8B-B14F-4D97-AF65-F5344CB8AC3E}">
        <p14:creationId xmlns:p14="http://schemas.microsoft.com/office/powerpoint/2010/main" val="262465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5CC07-1C7A-8095-6274-6BA4420EB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1226-CF35-78FA-CD08-DE1E742D6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3302C-E978-ADAE-A8BB-7E8C598DBF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Strength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Sight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Freedom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A7F1C-F3C9-6D7D-EE94-D975211D0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6:16</a:t>
            </a:r>
          </a:p>
        </p:txBody>
      </p:sp>
    </p:spTree>
    <p:extLst>
      <p:ext uri="{BB962C8B-B14F-4D97-AF65-F5344CB8AC3E}">
        <p14:creationId xmlns:p14="http://schemas.microsoft.com/office/powerpoint/2010/main" val="3664240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3F448-E110-3177-4448-8B4B8EB84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7219-075C-3A92-12DC-5FC4EF79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3B19D-7F14-7FD3-1D20-C8A3F1567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Strength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Sight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Freedom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Honor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A591E-767E-1FC7-017D-18E8895CA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12:2</a:t>
            </a:r>
          </a:p>
        </p:txBody>
      </p:sp>
    </p:spTree>
    <p:extLst>
      <p:ext uri="{BB962C8B-B14F-4D97-AF65-F5344CB8AC3E}">
        <p14:creationId xmlns:p14="http://schemas.microsoft.com/office/powerpoint/2010/main" val="957045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F64D2-6859-91F1-FDF8-8AC525B34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4FE5E-64CB-07DD-E9FA-93E7F120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1C17E-2A73-8A49-6D7E-4EA49CF44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Strength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Sight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Freedom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Honor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Life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B08AF-6F98-6B1D-184C-7196AE09F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Leviticus 10:1-2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2Samuel 6:7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6:23</a:t>
            </a:r>
          </a:p>
        </p:txBody>
      </p:sp>
    </p:spTree>
    <p:extLst>
      <p:ext uri="{BB962C8B-B14F-4D97-AF65-F5344CB8AC3E}">
        <p14:creationId xmlns:p14="http://schemas.microsoft.com/office/powerpoint/2010/main" val="2415197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8E1C0-AC81-ADFD-A607-58449DBA1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056D9-A4B7-C1D0-85C4-10462D8B1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Samson Lost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29B5-3898-A11F-CCD1-801B9BC96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Strength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Sight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Freedom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Honor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tx1">
                    <a:lumMod val="75000"/>
                  </a:schemeClr>
                </a:solidFill>
              </a:rPr>
              <a:t>Life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b="1" dirty="0"/>
              <a:t>Fellowship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60F87-1F28-D87B-01D5-9B443D360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Judges 16:20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59:1-2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1:7-9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6:21-23</a:t>
            </a:r>
          </a:p>
        </p:txBody>
      </p:sp>
    </p:spTree>
    <p:extLst>
      <p:ext uri="{BB962C8B-B14F-4D97-AF65-F5344CB8AC3E}">
        <p14:creationId xmlns:p14="http://schemas.microsoft.com/office/powerpoint/2010/main" val="321712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32ECB-0EB1-483F-6A14-0183470DF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798FF-73C4-A099-F889-45E740BC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825625"/>
          </a:xfrm>
        </p:spPr>
        <p:txBody>
          <a:bodyPr>
            <a:normAutofit/>
          </a:bodyPr>
          <a:lstStyle/>
          <a:p>
            <a:pPr algn="ctr"/>
            <a:r>
              <a:rPr lang="en-US" sz="8000" dirty="0"/>
              <a:t>Repentance Lead To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24893-021D-E9DE-22B2-D75B503B4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03455"/>
            <a:ext cx="5181600" cy="35894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6000" dirty="0"/>
              <a:t>Forgiveness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6000" dirty="0"/>
              <a:t>&amp;</a:t>
            </a:r>
          </a:p>
          <a:p>
            <a:pPr marL="0" indent="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6000" dirty="0"/>
              <a:t>Hope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A0D787-62E9-93F7-69CA-388BBB936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29313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Judges 16:28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Hebrews 11:32-40</a:t>
            </a:r>
          </a:p>
        </p:txBody>
      </p:sp>
    </p:spTree>
    <p:extLst>
      <p:ext uri="{BB962C8B-B14F-4D97-AF65-F5344CB8AC3E}">
        <p14:creationId xmlns:p14="http://schemas.microsoft.com/office/powerpoint/2010/main" val="4088097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385</TotalTime>
  <Words>102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Samson Lost</vt:lpstr>
      <vt:lpstr>What Samson Lost …</vt:lpstr>
      <vt:lpstr>What Samson Lost …</vt:lpstr>
      <vt:lpstr>What Samson Lost …</vt:lpstr>
      <vt:lpstr>What Samson Lost …</vt:lpstr>
      <vt:lpstr>What Samson Lost …</vt:lpstr>
      <vt:lpstr>What Samson Lost …</vt:lpstr>
      <vt:lpstr>Repentance Lead To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2</cp:revision>
  <dcterms:created xsi:type="dcterms:W3CDTF">2026-05-23T17:06:00Z</dcterms:created>
  <dcterms:modified xsi:type="dcterms:W3CDTF">2026-05-23T23:31:33Z</dcterms:modified>
</cp:coreProperties>
</file>