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I’ll Fly Away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Psalm 55:1-8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I’ll Fly 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New Life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9:27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30:5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14:1-6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5:1-8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1BB5B-635E-678D-968A-DEF2E3EB8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E8CE7-475B-B991-261E-4F610B98B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I’ll Fly 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CB908-B387-3D60-2E8E-F508462E6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New Life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From Darkness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B47E8B-7382-B624-EEBE-6D0C94489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9:4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7:23-24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4:17-19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90:7-12</a:t>
            </a:r>
          </a:p>
        </p:txBody>
      </p:sp>
    </p:spTree>
    <p:extLst>
      <p:ext uri="{BB962C8B-B14F-4D97-AF65-F5344CB8AC3E}">
        <p14:creationId xmlns:p14="http://schemas.microsoft.com/office/powerpoint/2010/main" val="2689451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24149-D9EE-D60A-AC9B-3487E9420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41809-5C93-B32B-89BA-B491DCC36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I’ll Fly 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A0C80-193B-062E-ECF6-DDC7DACAF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New Life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From Darkness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From Struggle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C52DA-33DB-29E1-3116-00E6B8B0E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1:24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4:16-18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11:13-16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3:20-21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4:13-18</a:t>
            </a:r>
          </a:p>
        </p:txBody>
      </p:sp>
    </p:spTree>
    <p:extLst>
      <p:ext uri="{BB962C8B-B14F-4D97-AF65-F5344CB8AC3E}">
        <p14:creationId xmlns:p14="http://schemas.microsoft.com/office/powerpoint/2010/main" val="1677909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5FCC6-45FE-43AD-8623-EB94DF0DB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E6B18-A4DD-312B-F17A-368F940F4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I’ll Fly 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7D421-0229-B4BA-A959-AAC3EEADC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New Life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From Darkness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From Struggle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Into Eternity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16B7E-13BB-DF42-AF1A-A60E0C8F0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40:31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15:50-54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21:1-4</a:t>
            </a:r>
          </a:p>
        </p:txBody>
      </p:sp>
    </p:spTree>
    <p:extLst>
      <p:ext uri="{BB962C8B-B14F-4D97-AF65-F5344CB8AC3E}">
        <p14:creationId xmlns:p14="http://schemas.microsoft.com/office/powerpoint/2010/main" val="70381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8</TotalTime>
  <Words>73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I’ll Fly Away</vt:lpstr>
      <vt:lpstr>I’ll Fly Away</vt:lpstr>
      <vt:lpstr>I’ll Fly Away</vt:lpstr>
      <vt:lpstr>I’ll Fly Away</vt:lpstr>
      <vt:lpstr>I’ll Fly Away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2026-06-06T14:24:57Z</dcterms:created>
  <dcterms:modified xsi:type="dcterms:W3CDTF">2026-06-06T14:33:25Z</dcterms:modified>
</cp:coreProperties>
</file>