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51" d="100"/>
          <a:sy n="51" d="100"/>
        </p:scale>
        <p:origin x="57" y="12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64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9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9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3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5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1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0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0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5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A2B14-DE4A-419E-BB03-91A6FB09514B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08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0702-3814-43A3-88CE-3E02DF6A8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5097"/>
            <a:ext cx="9144000" cy="3264866"/>
          </a:xfrm>
        </p:spPr>
        <p:txBody>
          <a:bodyPr anchor="ctr" anchorCtr="1">
            <a:normAutofit/>
          </a:bodyPr>
          <a:lstStyle/>
          <a:p>
            <a:r>
              <a:rPr lang="en-US" sz="9600" dirty="0"/>
              <a:t>The Local Church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AFCC95-1D7A-4F80-A80F-89B3C6B8E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 anchor="ctr" anchorCtr="1">
            <a:normAutofit/>
          </a:bodyPr>
          <a:lstStyle/>
          <a:p>
            <a:r>
              <a:rPr lang="en-US" sz="6000" dirty="0">
                <a:solidFill>
                  <a:schemeClr val="accent2"/>
                </a:solidFill>
              </a:rPr>
              <a:t>Acts 11:19-26</a:t>
            </a:r>
          </a:p>
        </p:txBody>
      </p:sp>
    </p:spTree>
    <p:extLst>
      <p:ext uri="{BB962C8B-B14F-4D97-AF65-F5344CB8AC3E}">
        <p14:creationId xmlns:p14="http://schemas.microsoft.com/office/powerpoint/2010/main" val="189039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0697-03D4-45DA-BDDA-CFF426DA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A Local Church Is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5111B-3F80-4284-A164-5A5EE45D9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Saints Work Together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C86C5-B68D-4489-AD61-CE7F05593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9:31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11:22-24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4:17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13:1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14:21-23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15:36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1:2</a:t>
            </a:r>
          </a:p>
        </p:txBody>
      </p:sp>
    </p:spTree>
    <p:extLst>
      <p:ext uri="{BB962C8B-B14F-4D97-AF65-F5344CB8AC3E}">
        <p14:creationId xmlns:p14="http://schemas.microsoft.com/office/powerpoint/2010/main" val="1000079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F76B0-4374-DA46-358E-DD0352F30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9B34A-4CC5-20F1-B792-1A4E6CA12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A Local Church Is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E57CE-6C6E-7EB0-0F5B-E46E28045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Saints Work Together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Organized For Growth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endParaRPr lang="en-US" sz="4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B09BB-289E-E727-3B36-54664C4AA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4:11-14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2Timothy 2:1-2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2Timothy 4:1-5</a:t>
            </a:r>
          </a:p>
        </p:txBody>
      </p:sp>
    </p:spTree>
    <p:extLst>
      <p:ext uri="{BB962C8B-B14F-4D97-AF65-F5344CB8AC3E}">
        <p14:creationId xmlns:p14="http://schemas.microsoft.com/office/powerpoint/2010/main" val="29477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AE576-A16D-ABF2-051C-F158576BE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4DB7-A196-A633-9618-48A56A861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A Local Church Is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D34B0-1F1E-D58A-ADB9-E711F63DDF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Saints Work Together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Organized For Growth</a:t>
            </a:r>
          </a:p>
          <a:p>
            <a:pPr>
              <a:lnSpc>
                <a:spcPct val="100000"/>
              </a:lnSpc>
              <a:spcBef>
                <a:spcPts val="4800"/>
              </a:spcBef>
              <a:buFontTx/>
              <a:buChar char="-"/>
            </a:pPr>
            <a:r>
              <a:rPr lang="en-US" sz="4000" dirty="0"/>
              <a:t>Overseers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650A7B-8A49-21E9-1CB4-B8539FA40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4:11-14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Philippians 1:1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14:23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20:28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1Peter 5:1-2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3:1-7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Titus 1:5-9</a:t>
            </a:r>
          </a:p>
        </p:txBody>
      </p:sp>
    </p:spTree>
    <p:extLst>
      <p:ext uri="{BB962C8B-B14F-4D97-AF65-F5344CB8AC3E}">
        <p14:creationId xmlns:p14="http://schemas.microsoft.com/office/powerpoint/2010/main" val="193895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50B89-82AA-34FF-7B85-682E658AD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97CFD-2659-E037-4ADA-1D04FFF72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A Local Church Is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E3382-0FA3-6E7C-9024-7EECC48AE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Saints Work Together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Organized For Growth</a:t>
            </a:r>
          </a:p>
          <a:p>
            <a:pPr>
              <a:lnSpc>
                <a:spcPct val="100000"/>
              </a:lnSpc>
              <a:spcBef>
                <a:spcPts val="4800"/>
              </a:spcBef>
              <a:buFontTx/>
              <a:buChar char="-"/>
            </a:pPr>
            <a:r>
              <a:rPr lang="en-US" sz="4000" dirty="0"/>
              <a:t>Overseers</a:t>
            </a:r>
          </a:p>
          <a:p>
            <a:pPr>
              <a:lnSpc>
                <a:spcPct val="100000"/>
              </a:lnSpc>
              <a:spcBef>
                <a:spcPts val="4800"/>
              </a:spcBef>
              <a:buFontTx/>
              <a:buChar char="-"/>
            </a:pPr>
            <a:r>
              <a:rPr lang="en-US" sz="4000" dirty="0"/>
              <a:t>Servants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endParaRPr lang="en-US" sz="4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8D642-9098-17A5-D152-851F55A25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4:11-14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3:8-13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6</a:t>
            </a:r>
          </a:p>
        </p:txBody>
      </p:sp>
    </p:spTree>
    <p:extLst>
      <p:ext uri="{BB962C8B-B14F-4D97-AF65-F5344CB8AC3E}">
        <p14:creationId xmlns:p14="http://schemas.microsoft.com/office/powerpoint/2010/main" val="1392011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D24EA-051F-CA52-CF8F-B057B7813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050CF-62AC-B5A9-C6ED-818B9DA22E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5097"/>
            <a:ext cx="9144000" cy="3827282"/>
          </a:xfrm>
        </p:spPr>
        <p:txBody>
          <a:bodyPr anchor="ctr" anchorCtr="1">
            <a:normAutofit/>
          </a:bodyPr>
          <a:lstStyle/>
          <a:p>
            <a:r>
              <a:rPr lang="en-US" sz="9600" dirty="0"/>
              <a:t>The Local Church</a:t>
            </a:r>
            <a:br>
              <a:rPr lang="en-US" sz="9600" dirty="0"/>
            </a:br>
            <a:r>
              <a:rPr lang="en-US" sz="9600" dirty="0"/>
              <a:t>By God’s Design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CC74D-48E4-69A7-72BD-9C3AE9C48C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67802"/>
            <a:ext cx="9144000" cy="1891596"/>
          </a:xfrm>
        </p:spPr>
        <p:txBody>
          <a:bodyPr anchor="ctr" anchorCtr="1">
            <a:normAutofit/>
          </a:bodyPr>
          <a:lstStyle/>
          <a:p>
            <a:r>
              <a:rPr lang="en-US" sz="6000" dirty="0">
                <a:solidFill>
                  <a:schemeClr val="accent2"/>
                </a:solidFill>
              </a:rPr>
              <a:t>Acts 11:19-26</a:t>
            </a:r>
          </a:p>
          <a:p>
            <a:r>
              <a:rPr lang="en-US" sz="6000" dirty="0">
                <a:solidFill>
                  <a:schemeClr val="accent2"/>
                </a:solidFill>
              </a:rPr>
              <a:t>Ephesians 4:11-14</a:t>
            </a:r>
          </a:p>
        </p:txBody>
      </p:sp>
    </p:spTree>
    <p:extLst>
      <p:ext uri="{BB962C8B-B14F-4D97-AF65-F5344CB8AC3E}">
        <p14:creationId xmlns:p14="http://schemas.microsoft.com/office/powerpoint/2010/main" val="441088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Sermon.potx" id="{BA42AA14-B2D9-42EF-92FD-0529C79BC866}" vid="{4D4656D2-EE4B-4256-833E-74B8CD6ACA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00Sermon</Template>
  <TotalTime>13</TotalTime>
  <Words>100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The Local Church</vt:lpstr>
      <vt:lpstr>A Local Church Is …</vt:lpstr>
      <vt:lpstr>A Local Church Is …</vt:lpstr>
      <vt:lpstr>A Local Church Is …</vt:lpstr>
      <vt:lpstr>A Local Church Is …</vt:lpstr>
      <vt:lpstr>The Local Church By God’s Design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Henderson</dc:creator>
  <cp:lastModifiedBy>Dan Henderson</cp:lastModifiedBy>
  <cp:revision>1</cp:revision>
  <dcterms:created xsi:type="dcterms:W3CDTF">2026-06-26T13:59:10Z</dcterms:created>
  <dcterms:modified xsi:type="dcterms:W3CDTF">2026-06-26T14:12:50Z</dcterms:modified>
</cp:coreProperties>
</file>