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6" autoAdjust="0"/>
    <p:restoredTop sz="94660"/>
  </p:normalViewPr>
  <p:slideViewPr>
    <p:cSldViewPr snapToGrid="0">
      <p:cViewPr varScale="1">
        <p:scale>
          <a:sx n="51" d="100"/>
          <a:sy n="51" d="100"/>
        </p:scale>
        <p:origin x="57" y="12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364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698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93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30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053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913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92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4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007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209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759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A2B14-DE4A-419E-BB03-91A6FB09514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6082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60702-3814-43A3-88CE-3E02DF6A84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 anchorCtr="1">
            <a:normAutofit/>
          </a:bodyPr>
          <a:lstStyle/>
          <a:p>
            <a:r>
              <a:rPr lang="en-US" sz="9600" dirty="0"/>
              <a:t>Joined As One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AFCC95-1D7A-4F80-A80F-89B3C6B8E7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1655762"/>
          </a:xfrm>
        </p:spPr>
        <p:txBody>
          <a:bodyPr anchor="ctr" anchorCtr="1">
            <a:normAutofit/>
          </a:bodyPr>
          <a:lstStyle/>
          <a:p>
            <a:r>
              <a:rPr lang="en-US" sz="6000" dirty="0">
                <a:solidFill>
                  <a:schemeClr val="accent2"/>
                </a:solidFill>
              </a:rPr>
              <a:t>Matthew 19:3-12</a:t>
            </a:r>
          </a:p>
        </p:txBody>
      </p:sp>
    </p:spTree>
    <p:extLst>
      <p:ext uri="{BB962C8B-B14F-4D97-AF65-F5344CB8AC3E}">
        <p14:creationId xmlns:p14="http://schemas.microsoft.com/office/powerpoint/2010/main" val="1890398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B0697-03D4-45DA-BDDA-CFF426DAA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Two In 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5111B-3F80-4284-A164-5A5EE45D9B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4000" dirty="0"/>
              <a:t>Facts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EC86C5-B68D-4489-AD61-CE7F05593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1:26-27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2:7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Matthew 19:4-5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2:21-22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1Corinthians 7:7-9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1Corinthians 7:25-28</a:t>
            </a:r>
          </a:p>
        </p:txBody>
      </p:sp>
    </p:spTree>
    <p:extLst>
      <p:ext uri="{BB962C8B-B14F-4D97-AF65-F5344CB8AC3E}">
        <p14:creationId xmlns:p14="http://schemas.microsoft.com/office/powerpoint/2010/main" val="1000079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E779E-EE9B-4F3B-6B2B-63F67CB08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F7088-C8DE-DCD3-6FE9-1C503EBC7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Two In 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3E436-1364-2903-0A34-76732CA35B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4000" dirty="0"/>
              <a:t>Facts</a:t>
            </a:r>
          </a:p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4000" dirty="0"/>
              <a:t>Purpose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A095CC-F697-470F-8029-A110677413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2:23-24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1Corinthians 7:2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1:27-28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1Timothy 5:14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Titus 2:2-5</a:t>
            </a:r>
          </a:p>
        </p:txBody>
      </p:sp>
    </p:spTree>
    <p:extLst>
      <p:ext uri="{BB962C8B-B14F-4D97-AF65-F5344CB8AC3E}">
        <p14:creationId xmlns:p14="http://schemas.microsoft.com/office/powerpoint/2010/main" val="2765565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98DD4-48B7-A243-376E-6B25D61D4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256A8-9D8A-9CB2-01D5-B7FAC2B12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Two In 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038E4-CAED-9B6F-8F60-23CE995051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4000" dirty="0"/>
              <a:t>Facts</a:t>
            </a:r>
          </a:p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4000" dirty="0"/>
              <a:t>Purpose</a:t>
            </a:r>
          </a:p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4000" dirty="0"/>
              <a:t>Supreme Relationship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66A37B-5664-CAEA-0B39-34A3800C88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2:18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Hebrews 13:4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2:24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Matthew 19:5-6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Ephesians 5:28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Ephesians 5:22-23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Ephesians 5:31</a:t>
            </a:r>
          </a:p>
        </p:txBody>
      </p:sp>
    </p:spTree>
    <p:extLst>
      <p:ext uri="{BB962C8B-B14F-4D97-AF65-F5344CB8AC3E}">
        <p14:creationId xmlns:p14="http://schemas.microsoft.com/office/powerpoint/2010/main" val="2939578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8415F-E659-F916-E0DB-7BAB425DB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5535F-113E-12AA-EABD-BDF0EA29C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Two In 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9B5BC-D128-0CB2-AD5B-27311FA7B0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4000" dirty="0"/>
              <a:t>Facts</a:t>
            </a:r>
          </a:p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4000" dirty="0"/>
              <a:t>Purpose</a:t>
            </a:r>
          </a:p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4000" dirty="0"/>
              <a:t>Supreme Relationship</a:t>
            </a:r>
          </a:p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4000" dirty="0"/>
              <a:t>Responsibilities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BB143E-BFBC-7647-BF22-E6210E3D7A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31497" y="1825625"/>
            <a:ext cx="5622303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1Corinthians 11:3,8-9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Ephesians 5:22-33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1Peter 3:7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1Thessalonians 4:4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1Timothy 5:8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Titus 2:4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Colossians 3:18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1Thessalonians 4:3-8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1Corinthians 7:1-5,10-11</a:t>
            </a:r>
          </a:p>
        </p:txBody>
      </p:sp>
    </p:spTree>
    <p:extLst>
      <p:ext uri="{BB962C8B-B14F-4D97-AF65-F5344CB8AC3E}">
        <p14:creationId xmlns:p14="http://schemas.microsoft.com/office/powerpoint/2010/main" val="1845254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AD6-D665-82E8-9A95-81562AD9C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63CD4-8EA5-8DA0-9109-5EB7E5FBC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Two In 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9671F-D19B-D41C-87A5-75E7AC29D4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4000" dirty="0"/>
              <a:t>Facts</a:t>
            </a:r>
          </a:p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4000" dirty="0"/>
              <a:t>Purpose</a:t>
            </a:r>
          </a:p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4000" dirty="0"/>
              <a:t>Supreme Relationship</a:t>
            </a:r>
          </a:p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4000" dirty="0"/>
              <a:t>Responsibilities</a:t>
            </a:r>
          </a:p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4000" dirty="0"/>
              <a:t>For Life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855551-3E23-EA1E-DED1-4458B053C1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31497" y="1825625"/>
            <a:ext cx="5622303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Matthew 19:6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Romans 7:2-3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Mark 10:10-12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Matthew 19:8-9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Matthew 5:31-32</a:t>
            </a:r>
          </a:p>
        </p:txBody>
      </p:sp>
    </p:spTree>
    <p:extLst>
      <p:ext uri="{BB962C8B-B14F-4D97-AF65-F5344CB8AC3E}">
        <p14:creationId xmlns:p14="http://schemas.microsoft.com/office/powerpoint/2010/main" val="3280359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0Sermon.potx" id="{BA42AA14-B2D9-42EF-92FD-0529C79BC866}" vid="{4D4656D2-EE4B-4256-833E-74B8CD6ACA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00Sermon</Template>
  <TotalTime>11</TotalTime>
  <Words>103</Words>
  <Application>Microsoft Office PowerPoint</Application>
  <PresentationFormat>Widescreen</PresentationFormat>
  <Paragraphs>54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Joined As One</vt:lpstr>
      <vt:lpstr>Two In One</vt:lpstr>
      <vt:lpstr>Two In One</vt:lpstr>
      <vt:lpstr>Two In One</vt:lpstr>
      <vt:lpstr>Two In One</vt:lpstr>
      <vt:lpstr>Two In 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Henderson</dc:creator>
  <cp:lastModifiedBy>Dan Henderson</cp:lastModifiedBy>
  <cp:revision>1</cp:revision>
  <dcterms:created xsi:type="dcterms:W3CDTF">2026-07-18T23:15:39Z</dcterms:created>
  <dcterms:modified xsi:type="dcterms:W3CDTF">2026-07-18T23:27:00Z</dcterms:modified>
</cp:coreProperties>
</file>