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51" d="100"/>
          <a:sy n="51" d="100"/>
        </p:scale>
        <p:origin x="57" y="12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64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98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9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3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53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1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4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0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0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5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A2B14-DE4A-419E-BB03-91A6FB09514B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082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0702-3814-43A3-88CE-3E02DF6A84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 anchorCtr="1">
            <a:normAutofit/>
          </a:bodyPr>
          <a:lstStyle/>
          <a:p>
            <a:r>
              <a:rPr lang="en-US" sz="9600" dirty="0"/>
              <a:t>Rock Of Ages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AFCC95-1D7A-4F80-A80F-89B3C6B8E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 anchor="ctr" anchorCtr="1">
            <a:normAutofit/>
          </a:bodyPr>
          <a:lstStyle/>
          <a:p>
            <a:r>
              <a:rPr lang="en-US" sz="6000" dirty="0">
                <a:solidFill>
                  <a:schemeClr val="accent2"/>
                </a:solidFill>
              </a:rPr>
              <a:t>Psalm 18:1-6</a:t>
            </a:r>
          </a:p>
        </p:txBody>
      </p:sp>
    </p:spTree>
    <p:extLst>
      <p:ext uri="{BB962C8B-B14F-4D97-AF65-F5344CB8AC3E}">
        <p14:creationId xmlns:p14="http://schemas.microsoft.com/office/powerpoint/2010/main" val="1890398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B0697-03D4-45DA-BDDA-CFF426DA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Our Rock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5111B-3F80-4284-A164-5A5EE45D9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b="1" dirty="0"/>
              <a:t>Protection</a:t>
            </a:r>
            <a:endParaRPr lang="en-US" sz="4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EC86C5-B68D-4489-AD61-CE7F05593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Psalm 61:1-4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Isaiah 26:3-4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John 14:27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John 10:28-29</a:t>
            </a:r>
          </a:p>
        </p:txBody>
      </p:sp>
    </p:spTree>
    <p:extLst>
      <p:ext uri="{BB962C8B-B14F-4D97-AF65-F5344CB8AC3E}">
        <p14:creationId xmlns:p14="http://schemas.microsoft.com/office/powerpoint/2010/main" val="1000079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FFCFE-4A06-F3EF-0C53-018A75A5D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2853B-02BF-48B0-18EF-7B709738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Our Rock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BD89D-A8F2-E3BB-CF33-390DBFA116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Protection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b="1" dirty="0"/>
              <a:t>Strength</a:t>
            </a:r>
            <a:endParaRPr lang="en-US" sz="4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E04C68-B178-1109-8D28-829CF57A1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1Corinthians 10:1-4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Matthew 7:24-25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Romans 6:7-9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2Corinthians 7:10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Revelation 3:19</a:t>
            </a:r>
          </a:p>
        </p:txBody>
      </p:sp>
    </p:spTree>
    <p:extLst>
      <p:ext uri="{BB962C8B-B14F-4D97-AF65-F5344CB8AC3E}">
        <p14:creationId xmlns:p14="http://schemas.microsoft.com/office/powerpoint/2010/main" val="3511532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958D-2E94-E40F-D3DE-DCA10C4E2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CAC7B-A019-6369-46F9-1B3D03F9A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Our Rock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9042B-2F51-1B56-4EA0-14B6DA1FE9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Protection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Strength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b="1" dirty="0"/>
              <a:t>Salvation</a:t>
            </a:r>
            <a:endParaRPr lang="en-US" sz="4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E7489-B99D-533D-C36D-B82AB6827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Psalm 31:1-3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Titus 3:5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2:8-9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1Peter 2:4-10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1Corinthians 1:18-21</a:t>
            </a:r>
          </a:p>
        </p:txBody>
      </p:sp>
    </p:spTree>
    <p:extLst>
      <p:ext uri="{BB962C8B-B14F-4D97-AF65-F5344CB8AC3E}">
        <p14:creationId xmlns:p14="http://schemas.microsoft.com/office/powerpoint/2010/main" val="2178477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7E8B1-4B3C-A5AB-70FD-B01C7617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7241B-15F7-1183-4EEB-B7CC2D8FD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Our Rock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71F92-A78F-03D8-0107-04BA103E46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Protection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Strength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Salvation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b="1" dirty="0"/>
              <a:t>Hope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C4BEFD-64F4-00E2-96D8-9A19ACBF8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Hebrews 9:27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Matthew 25:31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Psalm 78:35</a:t>
            </a:r>
          </a:p>
        </p:txBody>
      </p:sp>
    </p:spTree>
    <p:extLst>
      <p:ext uri="{BB962C8B-B14F-4D97-AF65-F5344CB8AC3E}">
        <p14:creationId xmlns:p14="http://schemas.microsoft.com/office/powerpoint/2010/main" val="2145891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0Sermon.potx" id="{BA42AA14-B2D9-42EF-92FD-0529C79BC866}" vid="{4D4656D2-EE4B-4256-833E-74B8CD6ACA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00Sermon</Template>
  <TotalTime>5</TotalTime>
  <Words>57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Rock Of Ages</vt:lpstr>
      <vt:lpstr>Our Rock</vt:lpstr>
      <vt:lpstr>Our Rock</vt:lpstr>
      <vt:lpstr>Our Rock</vt:lpstr>
      <vt:lpstr>Our Rock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Henderson</dc:creator>
  <cp:lastModifiedBy>Dan Henderson</cp:lastModifiedBy>
  <cp:revision>1</cp:revision>
  <dcterms:created xsi:type="dcterms:W3CDTF">2026-07-04T23:39:50Z</dcterms:created>
  <dcterms:modified xsi:type="dcterms:W3CDTF">2026-07-04T23:44:58Z</dcterms:modified>
</cp:coreProperties>
</file>